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5.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8.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9.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0.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1.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2.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3.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4.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15.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6.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7.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8.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9.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20.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21.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22.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23.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24.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25.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26.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27.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28.xml" ContentType="application/vnd.openxmlformats-officedocument.theme+xml"/>
  <Override PartName="/ppt/theme/theme29.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70" r:id="rId2"/>
    <p:sldMasterId id="2147483685" r:id="rId3"/>
    <p:sldMasterId id="2147483693" r:id="rId4"/>
    <p:sldMasterId id="2147483701" r:id="rId5"/>
    <p:sldMasterId id="2147483710" r:id="rId6"/>
    <p:sldMasterId id="2147483719" r:id="rId7"/>
    <p:sldMasterId id="2147483728" r:id="rId8"/>
    <p:sldMasterId id="2147483740" r:id="rId9"/>
    <p:sldMasterId id="2147483753" r:id="rId10"/>
    <p:sldMasterId id="2147483772" r:id="rId11"/>
    <p:sldMasterId id="2147483793" r:id="rId12"/>
    <p:sldMasterId id="2147483847" r:id="rId13"/>
    <p:sldMasterId id="2147483868" r:id="rId14"/>
    <p:sldMasterId id="2147483886" r:id="rId15"/>
    <p:sldMasterId id="2147483897" r:id="rId16"/>
    <p:sldMasterId id="2147483925" r:id="rId17"/>
    <p:sldMasterId id="2147483940" r:id="rId18"/>
    <p:sldMasterId id="2147483953" r:id="rId19"/>
    <p:sldMasterId id="2147483966" r:id="rId20"/>
    <p:sldMasterId id="2147483979" r:id="rId21"/>
    <p:sldMasterId id="2147483992" r:id="rId22"/>
    <p:sldMasterId id="2147484005" r:id="rId23"/>
    <p:sldMasterId id="2147484018" r:id="rId24"/>
    <p:sldMasterId id="2147484031" r:id="rId25"/>
    <p:sldMasterId id="2147484044" r:id="rId26"/>
    <p:sldMasterId id="2147484057" r:id="rId27"/>
    <p:sldMasterId id="2147484070" r:id="rId28"/>
  </p:sldMasterIdLst>
  <p:notesMasterIdLst>
    <p:notesMasterId r:id="rId94"/>
  </p:notesMasterIdLst>
  <p:sldIdLst>
    <p:sldId id="257" r:id="rId29"/>
    <p:sldId id="1405" r:id="rId30"/>
    <p:sldId id="1404" r:id="rId31"/>
    <p:sldId id="1428" r:id="rId32"/>
    <p:sldId id="1431" r:id="rId33"/>
    <p:sldId id="1429" r:id="rId34"/>
    <p:sldId id="1430" r:id="rId35"/>
    <p:sldId id="1485" r:id="rId36"/>
    <p:sldId id="1432" r:id="rId37"/>
    <p:sldId id="1448" r:id="rId38"/>
    <p:sldId id="1423" r:id="rId39"/>
    <p:sldId id="1449" r:id="rId40"/>
    <p:sldId id="1450" r:id="rId41"/>
    <p:sldId id="1434" r:id="rId42"/>
    <p:sldId id="1433" r:id="rId43"/>
    <p:sldId id="1435" r:id="rId44"/>
    <p:sldId id="1436" r:id="rId45"/>
    <p:sldId id="1437" r:id="rId46"/>
    <p:sldId id="1438" r:id="rId47"/>
    <p:sldId id="1439" r:id="rId48"/>
    <p:sldId id="1440" r:id="rId49"/>
    <p:sldId id="1441" r:id="rId50"/>
    <p:sldId id="1442" r:id="rId51"/>
    <p:sldId id="1443" r:id="rId52"/>
    <p:sldId id="1445" r:id="rId53"/>
    <p:sldId id="1446" r:id="rId54"/>
    <p:sldId id="1447" r:id="rId55"/>
    <p:sldId id="1451" r:id="rId56"/>
    <p:sldId id="1427" r:id="rId57"/>
    <p:sldId id="1424" r:id="rId58"/>
    <p:sldId id="1425" r:id="rId59"/>
    <p:sldId id="1453" r:id="rId60"/>
    <p:sldId id="1454" r:id="rId61"/>
    <p:sldId id="1455" r:id="rId62"/>
    <p:sldId id="1456" r:id="rId63"/>
    <p:sldId id="1483" r:id="rId64"/>
    <p:sldId id="1452" r:id="rId65"/>
    <p:sldId id="1457" r:id="rId66"/>
    <p:sldId id="1459" r:id="rId67"/>
    <p:sldId id="1458" r:id="rId68"/>
    <p:sldId id="1460" r:id="rId69"/>
    <p:sldId id="1461" r:id="rId70"/>
    <p:sldId id="1484" r:id="rId71"/>
    <p:sldId id="1444" r:id="rId72"/>
    <p:sldId id="1479" r:id="rId73"/>
    <p:sldId id="1472" r:id="rId74"/>
    <p:sldId id="1473" r:id="rId75"/>
    <p:sldId id="1474" r:id="rId76"/>
    <p:sldId id="1475" r:id="rId77"/>
    <p:sldId id="1463" r:id="rId78"/>
    <p:sldId id="1464" r:id="rId79"/>
    <p:sldId id="1465" r:id="rId80"/>
    <p:sldId id="1466" r:id="rId81"/>
    <p:sldId id="1476" r:id="rId82"/>
    <p:sldId id="1477" r:id="rId83"/>
    <p:sldId id="1478" r:id="rId84"/>
    <p:sldId id="1480" r:id="rId85"/>
    <p:sldId id="1481" r:id="rId86"/>
    <p:sldId id="1470" r:id="rId87"/>
    <p:sldId id="1468" r:id="rId88"/>
    <p:sldId id="1469" r:id="rId89"/>
    <p:sldId id="1471" r:id="rId90"/>
    <p:sldId id="1487" r:id="rId91"/>
    <p:sldId id="1486" r:id="rId92"/>
    <p:sldId id="1482" r:id="rId93"/>
  </p:sldIdLst>
  <p:sldSz cx="12192000" cy="6858000"/>
  <p:notesSz cx="6858000" cy="9144000"/>
  <p:defaultTextStyle>
    <a:defPPr>
      <a:defRPr lang="en-US"/>
    </a:defPPr>
    <a:lvl1pPr marL="0" algn="l" defTabSz="914309" rtl="0" eaLnBrk="1" latinLnBrk="0" hangingPunct="1">
      <a:defRPr sz="1900" kern="1200">
        <a:solidFill>
          <a:schemeClr val="tx1"/>
        </a:solidFill>
        <a:latin typeface="+mn-lt"/>
        <a:ea typeface="+mn-ea"/>
        <a:cs typeface="+mn-cs"/>
      </a:defRPr>
    </a:lvl1pPr>
    <a:lvl2pPr marL="457155"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4" algn="l" defTabSz="914309" rtl="0" eaLnBrk="1" latinLnBrk="0" hangingPunct="1">
      <a:defRPr sz="1900" kern="1200">
        <a:solidFill>
          <a:schemeClr val="tx1"/>
        </a:solidFill>
        <a:latin typeface="+mn-lt"/>
        <a:ea typeface="+mn-ea"/>
        <a:cs typeface="+mn-cs"/>
      </a:defRPr>
    </a:lvl4pPr>
    <a:lvl5pPr marL="1828618" algn="l" defTabSz="914309" rtl="0" eaLnBrk="1" latinLnBrk="0" hangingPunct="1">
      <a:defRPr sz="1900" kern="1200">
        <a:solidFill>
          <a:schemeClr val="tx1"/>
        </a:solidFill>
        <a:latin typeface="+mn-lt"/>
        <a:ea typeface="+mn-ea"/>
        <a:cs typeface="+mn-cs"/>
      </a:defRPr>
    </a:lvl5pPr>
    <a:lvl6pPr marL="2285774"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5" algn="l" defTabSz="914309"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EFD358-9F50-4245-A06D-A23F363FB010}">
          <p14:sldIdLst>
            <p14:sldId id="257"/>
            <p14:sldId id="1405"/>
            <p14:sldId id="1404"/>
            <p14:sldId id="1428"/>
            <p14:sldId id="1431"/>
            <p14:sldId id="1429"/>
            <p14:sldId id="1430"/>
            <p14:sldId id="1485"/>
            <p14:sldId id="1432"/>
            <p14:sldId id="1448"/>
            <p14:sldId id="1423"/>
            <p14:sldId id="1449"/>
          </p14:sldIdLst>
        </p14:section>
        <p14:section name="Intro to OOP" id="{EBEFF4C2-CBF6-5A4D-9FDE-AD63DDBCECA0}">
          <p14:sldIdLst>
            <p14:sldId id="1450"/>
            <p14:sldId id="1434"/>
            <p14:sldId id="1433"/>
            <p14:sldId id="1435"/>
            <p14:sldId id="1436"/>
            <p14:sldId id="1437"/>
            <p14:sldId id="1438"/>
            <p14:sldId id="1439"/>
            <p14:sldId id="1440"/>
            <p14:sldId id="1441"/>
            <p14:sldId id="1442"/>
            <p14:sldId id="1443"/>
            <p14:sldId id="1445"/>
            <p14:sldId id="1446"/>
            <p14:sldId id="1447"/>
          </p14:sldIdLst>
        </p14:section>
        <p14:section name="Defining a Plugin" id="{1ED8E00F-FCFF-0941-BBD4-CA3192EDD660}">
          <p14:sldIdLst>
            <p14:sldId id="1451"/>
            <p14:sldId id="1427"/>
            <p14:sldId id="1424"/>
            <p14:sldId id="1425"/>
            <p14:sldId id="1453"/>
            <p14:sldId id="1454"/>
            <p14:sldId id="1455"/>
            <p14:sldId id="1456"/>
            <p14:sldId id="1483"/>
            <p14:sldId id="1452"/>
            <p14:sldId id="1457"/>
            <p14:sldId id="1459"/>
            <p14:sldId id="1458"/>
            <p14:sldId id="1460"/>
            <p14:sldId id="1461"/>
            <p14:sldId id="1484"/>
            <p14:sldId id="1444"/>
          </p14:sldIdLst>
        </p14:section>
        <p14:section name="Untitled Section" id="{CA558251-5ECA-374A-A103-6EE92EA8BD2B}">
          <p14:sldIdLst>
            <p14:sldId id="1479"/>
            <p14:sldId id="1472"/>
            <p14:sldId id="1473"/>
            <p14:sldId id="1474"/>
            <p14:sldId id="1475"/>
            <p14:sldId id="1463"/>
            <p14:sldId id="1464"/>
            <p14:sldId id="1465"/>
            <p14:sldId id="1466"/>
            <p14:sldId id="1476"/>
            <p14:sldId id="1477"/>
            <p14:sldId id="1478"/>
          </p14:sldIdLst>
        </p14:section>
        <p14:section name="TestStand Integration" id="{7068AB11-8202-504C-9BFC-4B048CD1E2FC}">
          <p14:sldIdLst>
            <p14:sldId id="1480"/>
            <p14:sldId id="1481"/>
            <p14:sldId id="1470"/>
            <p14:sldId id="1468"/>
            <p14:sldId id="1469"/>
            <p14:sldId id="1471"/>
            <p14:sldId id="1487"/>
            <p14:sldId id="1486"/>
            <p14:sldId id="1482"/>
          </p14:sldIdLst>
        </p14:section>
        <p14:section name="Migration" id="{16840941-1EC6-114E-AA7F-9E02BD9D52C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43" autoAdjust="0"/>
    <p:restoredTop sz="94915" autoAdjust="0"/>
  </p:normalViewPr>
  <p:slideViewPr>
    <p:cSldViewPr snapToGrid="0">
      <p:cViewPr>
        <p:scale>
          <a:sx n="85" d="100"/>
          <a:sy n="85" d="100"/>
        </p:scale>
        <p:origin x="1640" y="760"/>
      </p:cViewPr>
      <p:guideLst>
        <p:guide orient="horz" pos="2160"/>
        <p:guide pos="3840"/>
      </p:guideLst>
    </p:cSldViewPr>
  </p:slideViewPr>
  <p:notesTextViewPr>
    <p:cViewPr>
      <p:scale>
        <a:sx n="3" d="2"/>
        <a:sy n="3" d="2"/>
      </p:scale>
      <p:origin x="0" y="0"/>
    </p:cViewPr>
  </p:notesTextViewPr>
  <p:sorterViewPr>
    <p:cViewPr>
      <p:scale>
        <a:sx n="122" d="100"/>
        <a:sy n="122" d="100"/>
      </p:scale>
      <p:origin x="0" y="31824"/>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30" Type="http://schemas.openxmlformats.org/officeDocument/2006/relationships/slide" Target="slides/slide2.xml"/><Relationship Id="rId31" Type="http://schemas.openxmlformats.org/officeDocument/2006/relationships/slide" Target="slides/slide3.xml"/><Relationship Id="rId32" Type="http://schemas.openxmlformats.org/officeDocument/2006/relationships/slide" Target="slides/slide4.xml"/><Relationship Id="rId33" Type="http://schemas.openxmlformats.org/officeDocument/2006/relationships/slide" Target="slides/slide5.xml"/><Relationship Id="rId34" Type="http://schemas.openxmlformats.org/officeDocument/2006/relationships/slide" Target="slides/slide6.xml"/><Relationship Id="rId35" Type="http://schemas.openxmlformats.org/officeDocument/2006/relationships/slide" Target="slides/slide7.xml"/><Relationship Id="rId36" Type="http://schemas.openxmlformats.org/officeDocument/2006/relationships/slide" Target="slides/slide8.xml"/><Relationship Id="rId37" Type="http://schemas.openxmlformats.org/officeDocument/2006/relationships/slide" Target="slides/slide9.xml"/><Relationship Id="rId38" Type="http://schemas.openxmlformats.org/officeDocument/2006/relationships/slide" Target="slides/slide10.xml"/><Relationship Id="rId39" Type="http://schemas.openxmlformats.org/officeDocument/2006/relationships/slide" Target="slides/slide11.xml"/><Relationship Id="rId50" Type="http://schemas.openxmlformats.org/officeDocument/2006/relationships/slide" Target="slides/slide22.xml"/><Relationship Id="rId51" Type="http://schemas.openxmlformats.org/officeDocument/2006/relationships/slide" Target="slides/slide23.xml"/><Relationship Id="rId52" Type="http://schemas.openxmlformats.org/officeDocument/2006/relationships/slide" Target="slides/slide24.xml"/><Relationship Id="rId53" Type="http://schemas.openxmlformats.org/officeDocument/2006/relationships/slide" Target="slides/slide25.xml"/><Relationship Id="rId54" Type="http://schemas.openxmlformats.org/officeDocument/2006/relationships/slide" Target="slides/slide26.xml"/><Relationship Id="rId55" Type="http://schemas.openxmlformats.org/officeDocument/2006/relationships/slide" Target="slides/slide27.xml"/><Relationship Id="rId56" Type="http://schemas.openxmlformats.org/officeDocument/2006/relationships/slide" Target="slides/slide28.xml"/><Relationship Id="rId57" Type="http://schemas.openxmlformats.org/officeDocument/2006/relationships/slide" Target="slides/slide29.xml"/><Relationship Id="rId58" Type="http://schemas.openxmlformats.org/officeDocument/2006/relationships/slide" Target="slides/slide30.xml"/><Relationship Id="rId59" Type="http://schemas.openxmlformats.org/officeDocument/2006/relationships/slide" Target="slides/slide31.xml"/><Relationship Id="rId70" Type="http://schemas.openxmlformats.org/officeDocument/2006/relationships/slide" Target="slides/slide42.xml"/><Relationship Id="rId71" Type="http://schemas.openxmlformats.org/officeDocument/2006/relationships/slide" Target="slides/slide43.xml"/><Relationship Id="rId72" Type="http://schemas.openxmlformats.org/officeDocument/2006/relationships/slide" Target="slides/slide44.xml"/><Relationship Id="rId73" Type="http://schemas.openxmlformats.org/officeDocument/2006/relationships/slide" Target="slides/slide45.xml"/><Relationship Id="rId74" Type="http://schemas.openxmlformats.org/officeDocument/2006/relationships/slide" Target="slides/slide46.xml"/><Relationship Id="rId75" Type="http://schemas.openxmlformats.org/officeDocument/2006/relationships/slide" Target="slides/slide47.xml"/><Relationship Id="rId76" Type="http://schemas.openxmlformats.org/officeDocument/2006/relationships/slide" Target="slides/slide48.xml"/><Relationship Id="rId77" Type="http://schemas.openxmlformats.org/officeDocument/2006/relationships/slide" Target="slides/slide49.xml"/><Relationship Id="rId78" Type="http://schemas.openxmlformats.org/officeDocument/2006/relationships/slide" Target="slides/slide50.xml"/><Relationship Id="rId79" Type="http://schemas.openxmlformats.org/officeDocument/2006/relationships/slide" Target="slides/slide51.xml"/><Relationship Id="rId90" Type="http://schemas.openxmlformats.org/officeDocument/2006/relationships/slide" Target="slides/slide62.xml"/><Relationship Id="rId91" Type="http://schemas.openxmlformats.org/officeDocument/2006/relationships/slide" Target="slides/slide63.xml"/><Relationship Id="rId92" Type="http://schemas.openxmlformats.org/officeDocument/2006/relationships/slide" Target="slides/slide64.xml"/><Relationship Id="rId93" Type="http://schemas.openxmlformats.org/officeDocument/2006/relationships/slide" Target="slides/slide65.xml"/><Relationship Id="rId94" Type="http://schemas.openxmlformats.org/officeDocument/2006/relationships/notesMaster" Target="notesMasters/notesMaster1.xml"/><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 Target="slides/slide1.xml"/><Relationship Id="rId40" Type="http://schemas.openxmlformats.org/officeDocument/2006/relationships/slide" Target="slides/slide12.xml"/><Relationship Id="rId41" Type="http://schemas.openxmlformats.org/officeDocument/2006/relationships/slide" Target="slides/slide13.xml"/><Relationship Id="rId42" Type="http://schemas.openxmlformats.org/officeDocument/2006/relationships/slide" Target="slides/slide14.xml"/><Relationship Id="rId43" Type="http://schemas.openxmlformats.org/officeDocument/2006/relationships/slide" Target="slides/slide15.xml"/><Relationship Id="rId44" Type="http://schemas.openxmlformats.org/officeDocument/2006/relationships/slide" Target="slides/slide16.xml"/><Relationship Id="rId45" Type="http://schemas.openxmlformats.org/officeDocument/2006/relationships/slide" Target="slides/slide17.xml"/><Relationship Id="rId46" Type="http://schemas.openxmlformats.org/officeDocument/2006/relationships/slide" Target="slides/slide18.xml"/><Relationship Id="rId47" Type="http://schemas.openxmlformats.org/officeDocument/2006/relationships/slide" Target="slides/slide19.xml"/><Relationship Id="rId48" Type="http://schemas.openxmlformats.org/officeDocument/2006/relationships/slide" Target="slides/slide20.xml"/><Relationship Id="rId49" Type="http://schemas.openxmlformats.org/officeDocument/2006/relationships/slide" Target="slides/slide21.xml"/><Relationship Id="rId60" Type="http://schemas.openxmlformats.org/officeDocument/2006/relationships/slide" Target="slides/slide32.xml"/><Relationship Id="rId61" Type="http://schemas.openxmlformats.org/officeDocument/2006/relationships/slide" Target="slides/slide33.xml"/><Relationship Id="rId62" Type="http://schemas.openxmlformats.org/officeDocument/2006/relationships/slide" Target="slides/slide34.xml"/><Relationship Id="rId63" Type="http://schemas.openxmlformats.org/officeDocument/2006/relationships/slide" Target="slides/slide35.xml"/><Relationship Id="rId64" Type="http://schemas.openxmlformats.org/officeDocument/2006/relationships/slide" Target="slides/slide36.xml"/><Relationship Id="rId65" Type="http://schemas.openxmlformats.org/officeDocument/2006/relationships/slide" Target="slides/slide37.xml"/><Relationship Id="rId66" Type="http://schemas.openxmlformats.org/officeDocument/2006/relationships/slide" Target="slides/slide38.xml"/><Relationship Id="rId67" Type="http://schemas.openxmlformats.org/officeDocument/2006/relationships/slide" Target="slides/slide39.xml"/><Relationship Id="rId68" Type="http://schemas.openxmlformats.org/officeDocument/2006/relationships/slide" Target="slides/slide40.xml"/><Relationship Id="rId69" Type="http://schemas.openxmlformats.org/officeDocument/2006/relationships/slide" Target="slides/slide41.xml"/><Relationship Id="rId80" Type="http://schemas.openxmlformats.org/officeDocument/2006/relationships/slide" Target="slides/slide52.xml"/><Relationship Id="rId81" Type="http://schemas.openxmlformats.org/officeDocument/2006/relationships/slide" Target="slides/slide53.xml"/><Relationship Id="rId82" Type="http://schemas.openxmlformats.org/officeDocument/2006/relationships/slide" Target="slides/slide54.xml"/><Relationship Id="rId83" Type="http://schemas.openxmlformats.org/officeDocument/2006/relationships/slide" Target="slides/slide55.xml"/><Relationship Id="rId84" Type="http://schemas.openxmlformats.org/officeDocument/2006/relationships/slide" Target="slides/slide56.xml"/><Relationship Id="rId85" Type="http://schemas.openxmlformats.org/officeDocument/2006/relationships/slide" Target="slides/slide57.xml"/><Relationship Id="rId86" Type="http://schemas.openxmlformats.org/officeDocument/2006/relationships/slide" Target="slides/slide58.xml"/><Relationship Id="rId87" Type="http://schemas.openxmlformats.org/officeDocument/2006/relationships/slide" Target="slides/slide59.xml"/><Relationship Id="rId88" Type="http://schemas.openxmlformats.org/officeDocument/2006/relationships/slide" Target="slides/slide60.xml"/><Relationship Id="rId89"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78365A-593D-4AA5-A958-83BDCE8EDB8E}" type="datetimeFigureOut">
              <a:rPr lang="en-US" smtClean="0"/>
              <a:t>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9A5962-B48F-404E-8A5D-D498A96A7618}" type="slidenum">
              <a:rPr lang="en-US" smtClean="0"/>
              <a:t>‹#›</a:t>
            </a:fld>
            <a:endParaRPr lang="en-US"/>
          </a:p>
        </p:txBody>
      </p:sp>
    </p:spTree>
    <p:extLst>
      <p:ext uri="{BB962C8B-B14F-4D97-AF65-F5344CB8AC3E}">
        <p14:creationId xmlns:p14="http://schemas.microsoft.com/office/powerpoint/2010/main" val="3871315150"/>
      </p:ext>
    </p:extLst>
  </p:cSld>
  <p:clrMap bg1="lt1" tx1="dk1" bg2="lt2" tx2="dk2" accent1="accent1" accent2="accent2" accent3="accent3" accent4="accent4" accent5="accent5" accent6="accent6" hlink="hlink" folHlink="folHlink"/>
  <p:notesStyle>
    <a:lvl1pPr marL="0" algn="l" defTabSz="914309" rtl="0" eaLnBrk="1" latinLnBrk="0" hangingPunct="1">
      <a:defRPr sz="1200" kern="1200">
        <a:solidFill>
          <a:schemeClr val="tx1"/>
        </a:solidFill>
        <a:latin typeface="+mn-lt"/>
        <a:ea typeface="+mn-ea"/>
        <a:cs typeface="+mn-cs"/>
      </a:defRPr>
    </a:lvl1pPr>
    <a:lvl2pPr marL="457155" algn="l" defTabSz="914309" rtl="0" eaLnBrk="1" latinLnBrk="0" hangingPunct="1">
      <a:defRPr sz="1200" kern="1200">
        <a:solidFill>
          <a:schemeClr val="tx1"/>
        </a:solidFill>
        <a:latin typeface="+mn-lt"/>
        <a:ea typeface="+mn-ea"/>
        <a:cs typeface="+mn-cs"/>
      </a:defRPr>
    </a:lvl2pPr>
    <a:lvl3pPr marL="914309" algn="l" defTabSz="914309" rtl="0" eaLnBrk="1" latinLnBrk="0" hangingPunct="1">
      <a:defRPr sz="1200" kern="1200">
        <a:solidFill>
          <a:schemeClr val="tx1"/>
        </a:solidFill>
        <a:latin typeface="+mn-lt"/>
        <a:ea typeface="+mn-ea"/>
        <a:cs typeface="+mn-cs"/>
      </a:defRPr>
    </a:lvl3pPr>
    <a:lvl4pPr marL="1371464" algn="l" defTabSz="914309" rtl="0" eaLnBrk="1" latinLnBrk="0" hangingPunct="1">
      <a:defRPr sz="1200" kern="1200">
        <a:solidFill>
          <a:schemeClr val="tx1"/>
        </a:solidFill>
        <a:latin typeface="+mn-lt"/>
        <a:ea typeface="+mn-ea"/>
        <a:cs typeface="+mn-cs"/>
      </a:defRPr>
    </a:lvl4pPr>
    <a:lvl5pPr marL="1828618" algn="l" defTabSz="914309" rtl="0" eaLnBrk="1" latinLnBrk="0" hangingPunct="1">
      <a:defRPr sz="1200" kern="1200">
        <a:solidFill>
          <a:schemeClr val="tx1"/>
        </a:solidFill>
        <a:latin typeface="+mn-lt"/>
        <a:ea typeface="+mn-ea"/>
        <a:cs typeface="+mn-cs"/>
      </a:defRPr>
    </a:lvl5pPr>
    <a:lvl6pPr marL="2285774" algn="l" defTabSz="914309" rtl="0" eaLnBrk="1" latinLnBrk="0" hangingPunct="1">
      <a:defRPr sz="1200" kern="1200">
        <a:solidFill>
          <a:schemeClr val="tx1"/>
        </a:solidFill>
        <a:latin typeface="+mn-lt"/>
        <a:ea typeface="+mn-ea"/>
        <a:cs typeface="+mn-cs"/>
      </a:defRPr>
    </a:lvl6pPr>
    <a:lvl7pPr marL="2742926" algn="l" defTabSz="914309" rtl="0" eaLnBrk="1" latinLnBrk="0" hangingPunct="1">
      <a:defRPr sz="1200" kern="1200">
        <a:solidFill>
          <a:schemeClr val="tx1"/>
        </a:solidFill>
        <a:latin typeface="+mn-lt"/>
        <a:ea typeface="+mn-ea"/>
        <a:cs typeface="+mn-cs"/>
      </a:defRPr>
    </a:lvl7pPr>
    <a:lvl8pPr marL="3200080" algn="l" defTabSz="914309" rtl="0" eaLnBrk="1" latinLnBrk="0" hangingPunct="1">
      <a:defRPr sz="1200" kern="1200">
        <a:solidFill>
          <a:schemeClr val="tx1"/>
        </a:solidFill>
        <a:latin typeface="+mn-lt"/>
        <a:ea typeface="+mn-ea"/>
        <a:cs typeface="+mn-cs"/>
      </a:defRPr>
    </a:lvl8pPr>
    <a:lvl9pPr marL="3657235" algn="l" defTabSz="91430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lot of LabVIEW programmers tend to look at some</a:t>
            </a:r>
            <a:r>
              <a:rPr lang="en-US" baseline="0" dirty="0" smtClean="0"/>
              <a:t> of these tools and processes as overhead and as time not spent doing development.  It’s true that there is a non-zero cost to adopting many of these practices and the associated tooling, but their prevalence in industry is evidence of the long-term benefit.  People who just jump right in to coding without source code control, requirements management solution, code reviews, etc… may get off to a quick start, but they tend to end up with brittle, inflexible code that is difficult and costly to maintain.</a:t>
            </a:r>
          </a:p>
          <a:p>
            <a:endParaRPr lang="en-US" baseline="0" dirty="0" smtClean="0"/>
          </a:p>
          <a:p>
            <a:r>
              <a:rPr lang="en-US" baseline="0" dirty="0" smtClean="0"/>
              <a:t>Today’s presentation seeks to persuade you that it’s worth investing in some or all of the tools you’ll see today, and that the initial investment will drive down the long-terms costs associated with building, developing and maintaining this system.  This is especially true in applications that need to work for very long periods of time with the expectation that they will support new hardware and measurement capabilities as they become available. </a:t>
            </a:r>
            <a:endParaRPr lang="en-US" dirty="0"/>
          </a:p>
        </p:txBody>
      </p:sp>
      <p:sp>
        <p:nvSpPr>
          <p:cNvPr id="4" name="Slide Number Placeholder 3"/>
          <p:cNvSpPr>
            <a:spLocks noGrp="1"/>
          </p:cNvSpPr>
          <p:nvPr>
            <p:ph type="sldNum" sz="quarter" idx="10"/>
          </p:nvPr>
        </p:nvSpPr>
        <p:spPr/>
        <p:txBody>
          <a:bodyPr/>
          <a:lstStyle/>
          <a:p>
            <a:fld id="{5994AEB7-49C1-A24B-B49E-1F2B44C8B1CA}" type="slidenum">
              <a:rPr lang="en-US" smtClean="0">
                <a:solidFill>
                  <a:prstClr val="black"/>
                </a:solidFill>
                <a:latin typeface="Calibri"/>
              </a:rPr>
              <a:pPr/>
              <a:t>3</a:t>
            </a:fld>
            <a:endParaRPr lang="en-US">
              <a:solidFill>
                <a:prstClr val="black"/>
              </a:solidFill>
              <a:latin typeface="Calibri"/>
            </a:endParaRPr>
          </a:p>
        </p:txBody>
      </p:sp>
    </p:spTree>
    <p:extLst>
      <p:ext uri="{BB962C8B-B14F-4D97-AF65-F5344CB8AC3E}">
        <p14:creationId xmlns:p14="http://schemas.microsoft.com/office/powerpoint/2010/main" val="542939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they scale,</a:t>
            </a:r>
            <a:r>
              <a:rPr lang="en-US" baseline="0" dirty="0" smtClean="0"/>
              <a:t> there are several challenges with managing communication and avoiding code duplication.  We also want to minimize the work required to add new functionality to the system.</a:t>
            </a:r>
          </a:p>
          <a:p>
            <a:endParaRPr lang="en-US" baseline="0" dirty="0" smtClean="0"/>
          </a:p>
          <a:p>
            <a:r>
              <a:rPr lang="en-US" baseline="0" dirty="0" smtClean="0"/>
              <a:t>These are actors – conceptually, for those of you not familiar with the AF, they are just QMHs.  </a:t>
            </a:r>
            <a:endParaRPr lang="en-US" dirty="0"/>
          </a:p>
        </p:txBody>
      </p:sp>
      <p:sp>
        <p:nvSpPr>
          <p:cNvPr id="4" name="Slide Number Placeholder 3"/>
          <p:cNvSpPr>
            <a:spLocks noGrp="1"/>
          </p:cNvSpPr>
          <p:nvPr>
            <p:ph type="sldNum" sz="quarter" idx="10"/>
          </p:nvPr>
        </p:nvSpPr>
        <p:spPr/>
        <p:txBody>
          <a:bodyPr/>
          <a:lstStyle/>
          <a:p>
            <a:fld id="{614AE4B3-E425-43C0-9BCD-05ED677AA07E}" type="slidenum">
              <a:rPr lang="en-US" smtClean="0">
                <a:solidFill>
                  <a:prstClr val="black"/>
                </a:solidFill>
                <a:latin typeface="Calibri"/>
              </a:rPr>
              <a:pPr/>
              <a:t>46</a:t>
            </a:fld>
            <a:endParaRPr lang="en-US">
              <a:solidFill>
                <a:prstClr val="black"/>
              </a:solidFill>
              <a:latin typeface="Calibri"/>
            </a:endParaRPr>
          </a:p>
        </p:txBody>
      </p:sp>
    </p:spTree>
    <p:extLst>
      <p:ext uri="{BB962C8B-B14F-4D97-AF65-F5344CB8AC3E}">
        <p14:creationId xmlns:p14="http://schemas.microsoft.com/office/powerpoint/2010/main" val="208375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this illustrates</a:t>
            </a:r>
            <a:r>
              <a:rPr lang="en-US" baseline="0" dirty="0" smtClean="0"/>
              <a:t> the behavior of this system.</a:t>
            </a:r>
            <a:endParaRPr lang="en-US" dirty="0"/>
          </a:p>
        </p:txBody>
      </p:sp>
      <p:sp>
        <p:nvSpPr>
          <p:cNvPr id="4" name="Slide Number Placeholder 3"/>
          <p:cNvSpPr>
            <a:spLocks noGrp="1"/>
          </p:cNvSpPr>
          <p:nvPr>
            <p:ph type="sldNum" sz="quarter" idx="10"/>
          </p:nvPr>
        </p:nvSpPr>
        <p:spPr/>
        <p:txBody>
          <a:bodyPr/>
          <a:lstStyle/>
          <a:p>
            <a:fld id="{614AE4B3-E425-43C0-9BCD-05ED677AA07E}" type="slidenum">
              <a:rPr lang="en-US" smtClean="0"/>
              <a:t>54</a:t>
            </a:fld>
            <a:endParaRPr lang="en-US"/>
          </a:p>
        </p:txBody>
      </p:sp>
    </p:spTree>
    <p:extLst>
      <p:ext uri="{BB962C8B-B14F-4D97-AF65-F5344CB8AC3E}">
        <p14:creationId xmlns:p14="http://schemas.microsoft.com/office/powerpoint/2010/main" val="1569013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break this down further.  Obviously, everything</a:t>
            </a:r>
            <a:r>
              <a:rPr lang="en-US" baseline="0" dirty="0" smtClean="0"/>
              <a:t> but </a:t>
            </a:r>
            <a:r>
              <a:rPr lang="en-US" baseline="0" dirty="0" err="1" smtClean="0"/>
              <a:t>vi.lib</a:t>
            </a:r>
            <a:r>
              <a:rPr lang="en-US" baseline="0" dirty="0" smtClean="0"/>
              <a:t> is user-developed code, but going back to those original goals, we want to minimize the work required to add new functionality.  We want to make it possible for someone to add new functionality without being an expert in all the underlying code of this system, or even having to have access to it on their system.</a:t>
            </a:r>
            <a:endParaRPr lang="en-US" dirty="0"/>
          </a:p>
        </p:txBody>
      </p:sp>
      <p:sp>
        <p:nvSpPr>
          <p:cNvPr id="4" name="Slide Number Placeholder 3"/>
          <p:cNvSpPr>
            <a:spLocks noGrp="1"/>
          </p:cNvSpPr>
          <p:nvPr>
            <p:ph type="sldNum" sz="quarter" idx="10"/>
          </p:nvPr>
        </p:nvSpPr>
        <p:spPr/>
        <p:txBody>
          <a:bodyPr/>
          <a:lstStyle/>
          <a:p>
            <a:fld id="{1FD008B5-7556-44CF-A33C-E17A9DA65B34}" type="slidenum">
              <a:rPr lang="en-US" smtClean="0"/>
              <a:pPr/>
              <a:t>58</a:t>
            </a:fld>
            <a:endParaRPr lang="en-US" dirty="0"/>
          </a:p>
        </p:txBody>
      </p:sp>
    </p:spTree>
    <p:extLst>
      <p:ext uri="{BB962C8B-B14F-4D97-AF65-F5344CB8AC3E}">
        <p14:creationId xmlns:p14="http://schemas.microsoft.com/office/powerpoint/2010/main" val="323550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Going back to our sequence</a:t>
            </a:r>
            <a:r>
              <a:rPr lang="en-US" baseline="0" dirty="0" smtClean="0"/>
              <a:t> diagram, I’ve overlaid some additional info to make this clear.  When the controller (in the middle) spins up a measurement, it passes several pieces of data to it, including in this case a hardware object.  The acquisition method uses that object to acquire.</a:t>
            </a:r>
            <a:endParaRPr lang="en-US" dirty="0"/>
          </a:p>
        </p:txBody>
      </p:sp>
      <p:sp>
        <p:nvSpPr>
          <p:cNvPr id="4" name="Slide Number Placeholder 3"/>
          <p:cNvSpPr>
            <a:spLocks noGrp="1"/>
          </p:cNvSpPr>
          <p:nvPr>
            <p:ph type="sldNum" sz="quarter" idx="10"/>
          </p:nvPr>
        </p:nvSpPr>
        <p:spPr/>
        <p:txBody>
          <a:bodyPr/>
          <a:lstStyle/>
          <a:p>
            <a:fld id="{614AE4B3-E425-43C0-9BCD-05ED677AA07E}" type="slidenum">
              <a:rPr lang="en-US" smtClean="0"/>
              <a:t>61</a:t>
            </a:fld>
            <a:endParaRPr lang="en-US"/>
          </a:p>
        </p:txBody>
      </p:sp>
    </p:spTree>
    <p:extLst>
      <p:ext uri="{BB962C8B-B14F-4D97-AF65-F5344CB8AC3E}">
        <p14:creationId xmlns:p14="http://schemas.microsoft.com/office/powerpoint/2010/main" val="1674476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Going back to our sequence</a:t>
            </a:r>
            <a:r>
              <a:rPr lang="en-US" baseline="0" dirty="0" smtClean="0"/>
              <a:t> diagram, I’ve overlaid some additional info to make this clear.  When the controller (in the middle) spins up a measurement, it passes several pieces of data to it, including in this case a hardware object.  The acquisition method uses that object to acquire.</a:t>
            </a:r>
            <a:endParaRPr lang="en-US" dirty="0"/>
          </a:p>
        </p:txBody>
      </p:sp>
      <p:sp>
        <p:nvSpPr>
          <p:cNvPr id="4" name="Slide Number Placeholder 3"/>
          <p:cNvSpPr>
            <a:spLocks noGrp="1"/>
          </p:cNvSpPr>
          <p:nvPr>
            <p:ph type="sldNum" sz="quarter" idx="10"/>
          </p:nvPr>
        </p:nvSpPr>
        <p:spPr/>
        <p:txBody>
          <a:bodyPr/>
          <a:lstStyle/>
          <a:p>
            <a:fld id="{614AE4B3-E425-43C0-9BCD-05ED677AA07E}" type="slidenum">
              <a:rPr lang="en-US" smtClean="0"/>
              <a:t>62</a:t>
            </a:fld>
            <a:endParaRPr lang="en-US"/>
          </a:p>
        </p:txBody>
      </p:sp>
    </p:spTree>
    <p:extLst>
      <p:ext uri="{BB962C8B-B14F-4D97-AF65-F5344CB8AC3E}">
        <p14:creationId xmlns:p14="http://schemas.microsoft.com/office/powerpoint/2010/main" val="23873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a:t>
            </a:r>
            <a:r>
              <a:rPr lang="en-US" baseline="0" dirty="0" smtClean="0"/>
              <a:t> some of the more dominant themes that drove the design decisions I made for this architecture.  Think of these as high level requirements for the system</a:t>
            </a:r>
            <a:endParaRPr lang="en-US" dirty="0"/>
          </a:p>
        </p:txBody>
      </p:sp>
      <p:sp>
        <p:nvSpPr>
          <p:cNvPr id="4" name="Slide Number Placeholder 3"/>
          <p:cNvSpPr>
            <a:spLocks noGrp="1"/>
          </p:cNvSpPr>
          <p:nvPr>
            <p:ph type="sldNum" sz="quarter" idx="10"/>
          </p:nvPr>
        </p:nvSpPr>
        <p:spPr/>
        <p:txBody>
          <a:bodyPr/>
          <a:lstStyle/>
          <a:p>
            <a:fld id="{614AE4B3-E425-43C0-9BCD-05ED677AA07E}" type="slidenum">
              <a:rPr lang="en-US" smtClean="0"/>
              <a:t>6</a:t>
            </a:fld>
            <a:endParaRPr lang="en-US"/>
          </a:p>
        </p:txBody>
      </p:sp>
    </p:spTree>
    <p:extLst>
      <p:ext uri="{BB962C8B-B14F-4D97-AF65-F5344CB8AC3E}">
        <p14:creationId xmlns:p14="http://schemas.microsoft.com/office/powerpoint/2010/main" val="652244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high level requirement led to secondary goals that I quickly realized would be necessary in order to satisfy some of the </a:t>
            </a:r>
            <a:r>
              <a:rPr lang="en-US" baseline="0" dirty="0" err="1" smtClean="0"/>
              <a:t>requierments</a:t>
            </a:r>
            <a:r>
              <a:rPr lang="en-US" baseline="0" dirty="0" smtClean="0"/>
              <a:t> I just showed</a:t>
            </a:r>
            <a:endParaRPr lang="en-US" dirty="0"/>
          </a:p>
        </p:txBody>
      </p:sp>
      <p:sp>
        <p:nvSpPr>
          <p:cNvPr id="4" name="Slide Number Placeholder 3"/>
          <p:cNvSpPr>
            <a:spLocks noGrp="1"/>
          </p:cNvSpPr>
          <p:nvPr>
            <p:ph type="sldNum" sz="quarter" idx="10"/>
          </p:nvPr>
        </p:nvSpPr>
        <p:spPr/>
        <p:txBody>
          <a:bodyPr/>
          <a:lstStyle/>
          <a:p>
            <a:fld id="{614AE4B3-E425-43C0-9BCD-05ED677AA07E}" type="slidenum">
              <a:rPr lang="en-US" smtClean="0"/>
              <a:t>7</a:t>
            </a:fld>
            <a:endParaRPr lang="en-US"/>
          </a:p>
        </p:txBody>
      </p:sp>
    </p:spTree>
    <p:extLst>
      <p:ext uri="{BB962C8B-B14F-4D97-AF65-F5344CB8AC3E}">
        <p14:creationId xmlns:p14="http://schemas.microsoft.com/office/powerpoint/2010/main" val="1288838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Unlike the measurement class, which was just one layer</a:t>
            </a:r>
            <a:r>
              <a:rPr lang="en-US" baseline="0" dirty="0" smtClean="0"/>
              <a:t> deep, the hardware class actually has an intermediate layer to define certain types of hardware.  This way a measurement can request a SCOPE or a DMM, and a user can write the implementation knowing they’ll have a SCOPE or DMM, but without necessarily knowing which exact one.  Here again we have plugins, which represent the concrete implementations.</a:t>
            </a:r>
            <a:endParaRPr lang="en-US" dirty="0"/>
          </a:p>
        </p:txBody>
      </p:sp>
      <p:sp>
        <p:nvSpPr>
          <p:cNvPr id="4" name="Slide Number Placeholder 3"/>
          <p:cNvSpPr>
            <a:spLocks noGrp="1"/>
          </p:cNvSpPr>
          <p:nvPr>
            <p:ph type="sldNum" sz="quarter" idx="10"/>
          </p:nvPr>
        </p:nvSpPr>
        <p:spPr/>
        <p:txBody>
          <a:bodyPr/>
          <a:lstStyle/>
          <a:p>
            <a:fld id="{614AE4B3-E425-43C0-9BCD-05ED677AA07E}" type="slidenum">
              <a:rPr lang="en-US" smtClean="0"/>
              <a:t>10</a:t>
            </a:fld>
            <a:endParaRPr lang="en-US"/>
          </a:p>
        </p:txBody>
      </p:sp>
    </p:spTree>
    <p:extLst>
      <p:ext uri="{BB962C8B-B14F-4D97-AF65-F5344CB8AC3E}">
        <p14:creationId xmlns:p14="http://schemas.microsoft.com/office/powerpoint/2010/main" val="787933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these are the actors in this system.  Quick </a:t>
            </a:r>
            <a:r>
              <a:rPr lang="en-US" dirty="0" err="1" smtClean="0"/>
              <a:t>explination</a:t>
            </a:r>
            <a:r>
              <a:rPr lang="en-US" baseline="0" dirty="0" smtClean="0"/>
              <a:t> of each.  Think of this as a crude form of UML: we’re seeing the class hierarchy of our system.</a:t>
            </a:r>
          </a:p>
          <a:p>
            <a:endParaRPr lang="en-US" dirty="0"/>
          </a:p>
        </p:txBody>
      </p:sp>
      <p:sp>
        <p:nvSpPr>
          <p:cNvPr id="4" name="Slide Number Placeholder 3"/>
          <p:cNvSpPr>
            <a:spLocks noGrp="1"/>
          </p:cNvSpPr>
          <p:nvPr>
            <p:ph type="sldNum" sz="quarter" idx="10"/>
          </p:nvPr>
        </p:nvSpPr>
        <p:spPr/>
        <p:txBody>
          <a:bodyPr/>
          <a:lstStyle/>
          <a:p>
            <a:fld id="{1FD008B5-7556-44CF-A33C-E17A9DA65B34}" type="slidenum">
              <a:rPr lang="en-US" smtClean="0"/>
              <a:pPr/>
              <a:t>11</a:t>
            </a:fld>
            <a:endParaRPr lang="en-US" dirty="0"/>
          </a:p>
        </p:txBody>
      </p:sp>
    </p:spTree>
    <p:extLst>
      <p:ext uri="{BB962C8B-B14F-4D97-AF65-F5344CB8AC3E}">
        <p14:creationId xmlns:p14="http://schemas.microsoft.com/office/powerpoint/2010/main" val="736893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Unlike the measurement class, which was just one layer</a:t>
            </a:r>
            <a:r>
              <a:rPr lang="en-US" baseline="0" dirty="0" smtClean="0"/>
              <a:t> deep, the hardware class actually has an intermediate layer to define certain types of hardware.  This way a measurement can request a SCOPE or a DMM, and a user can write the implementation knowing they’ll have a SCOPE or DMM, but without necessarily knowing which exact one.  Here again we have plugins, which represent the concrete implementations.</a:t>
            </a:r>
            <a:endParaRPr lang="en-US" dirty="0"/>
          </a:p>
        </p:txBody>
      </p:sp>
      <p:sp>
        <p:nvSpPr>
          <p:cNvPr id="4" name="Slide Number Placeholder 3"/>
          <p:cNvSpPr>
            <a:spLocks noGrp="1"/>
          </p:cNvSpPr>
          <p:nvPr>
            <p:ph type="sldNum" sz="quarter" idx="10"/>
          </p:nvPr>
        </p:nvSpPr>
        <p:spPr/>
        <p:txBody>
          <a:bodyPr/>
          <a:lstStyle/>
          <a:p>
            <a:fld id="{614AE4B3-E425-43C0-9BCD-05ED677AA07E}" type="slidenum">
              <a:rPr lang="en-US" smtClean="0"/>
              <a:t>29</a:t>
            </a:fld>
            <a:endParaRPr lang="en-US"/>
          </a:p>
        </p:txBody>
      </p:sp>
    </p:spTree>
    <p:extLst>
      <p:ext uri="{BB962C8B-B14F-4D97-AF65-F5344CB8AC3E}">
        <p14:creationId xmlns:p14="http://schemas.microsoft.com/office/powerpoint/2010/main" val="1957856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break this down further.  Obviously, everything</a:t>
            </a:r>
            <a:r>
              <a:rPr lang="en-US" baseline="0" dirty="0" smtClean="0"/>
              <a:t> but </a:t>
            </a:r>
            <a:r>
              <a:rPr lang="en-US" baseline="0" dirty="0" err="1" smtClean="0"/>
              <a:t>vi.lib</a:t>
            </a:r>
            <a:r>
              <a:rPr lang="en-US" baseline="0" dirty="0" smtClean="0"/>
              <a:t> is user-developed code, but going back to those original goals, we want to minimize the work required to add new functionality.  We want to make it possible for someone to add new functionality without being an expert in all the underlying code of this system, or even having to have access to it on their system.</a:t>
            </a:r>
            <a:endParaRPr lang="en-US" dirty="0"/>
          </a:p>
        </p:txBody>
      </p:sp>
      <p:sp>
        <p:nvSpPr>
          <p:cNvPr id="4" name="Slide Number Placeholder 3"/>
          <p:cNvSpPr>
            <a:spLocks noGrp="1"/>
          </p:cNvSpPr>
          <p:nvPr>
            <p:ph type="sldNum" sz="quarter" idx="10"/>
          </p:nvPr>
        </p:nvSpPr>
        <p:spPr/>
        <p:txBody>
          <a:bodyPr/>
          <a:lstStyle/>
          <a:p>
            <a:fld id="{1FD008B5-7556-44CF-A33C-E17A9DA65B34}" type="slidenum">
              <a:rPr lang="en-US" smtClean="0"/>
              <a:pPr/>
              <a:t>30</a:t>
            </a:fld>
            <a:endParaRPr lang="en-US" dirty="0"/>
          </a:p>
        </p:txBody>
      </p:sp>
    </p:spTree>
    <p:extLst>
      <p:ext uri="{BB962C8B-B14F-4D97-AF65-F5344CB8AC3E}">
        <p14:creationId xmlns:p14="http://schemas.microsoft.com/office/powerpoint/2010/main" val="541483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we really have is a code-base that’s common to multiple consumers: the person developing the framework (which includes the business logic, UI, etc..) and the person(s) developing measurements.  The role of designing this code and defining the interfaces should definitely be in the hands of an architect.  Our application-specific code will be our top-level code (</a:t>
            </a:r>
            <a:r>
              <a:rPr lang="en-US" baseline="0" dirty="0" err="1" smtClean="0"/>
              <a:t>testStep</a:t>
            </a:r>
            <a:r>
              <a:rPr lang="en-US" baseline="0" dirty="0" smtClean="0"/>
              <a:t> controller contains the </a:t>
            </a:r>
            <a:r>
              <a:rPr lang="en-US" baseline="0" dirty="0" err="1" smtClean="0"/>
              <a:t>main.vi</a:t>
            </a:r>
            <a:r>
              <a:rPr lang="en-US" baseline="0" dirty="0" smtClean="0"/>
              <a:t> that will launch the entire system).  </a:t>
            </a:r>
          </a:p>
          <a:p>
            <a:endParaRPr lang="en-US" baseline="0" dirty="0" smtClean="0"/>
          </a:p>
          <a:p>
            <a:r>
              <a:rPr lang="en-US" baseline="0" dirty="0" smtClean="0"/>
              <a:t>A plugin for this system will contain the definition of a measurement and the format of the results that will be returned.  </a:t>
            </a:r>
            <a:endParaRPr lang="en-US" dirty="0"/>
          </a:p>
        </p:txBody>
      </p:sp>
      <p:sp>
        <p:nvSpPr>
          <p:cNvPr id="4" name="Slide Number Placeholder 3"/>
          <p:cNvSpPr>
            <a:spLocks noGrp="1"/>
          </p:cNvSpPr>
          <p:nvPr>
            <p:ph type="sldNum" sz="quarter" idx="10"/>
          </p:nvPr>
        </p:nvSpPr>
        <p:spPr/>
        <p:txBody>
          <a:bodyPr/>
          <a:lstStyle/>
          <a:p>
            <a:fld id="{1FD008B5-7556-44CF-A33C-E17A9DA65B34}" type="slidenum">
              <a:rPr lang="en-US" smtClean="0"/>
              <a:pPr/>
              <a:t>31</a:t>
            </a:fld>
            <a:endParaRPr lang="en-US" dirty="0"/>
          </a:p>
        </p:txBody>
      </p:sp>
    </p:spTree>
    <p:extLst>
      <p:ext uri="{BB962C8B-B14F-4D97-AF65-F5344CB8AC3E}">
        <p14:creationId xmlns:p14="http://schemas.microsoft.com/office/powerpoint/2010/main" val="560157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will</a:t>
            </a:r>
            <a:r>
              <a:rPr lang="en-US" baseline="0" dirty="0" smtClean="0"/>
              <a:t> use a factory pattern to load these plugins (quick recap for people who are unfamiliar)</a:t>
            </a:r>
            <a:endParaRPr lang="en-US" dirty="0"/>
          </a:p>
        </p:txBody>
      </p:sp>
      <p:sp>
        <p:nvSpPr>
          <p:cNvPr id="4" name="Slide Number Placeholder 3"/>
          <p:cNvSpPr>
            <a:spLocks noGrp="1"/>
          </p:cNvSpPr>
          <p:nvPr>
            <p:ph type="sldNum" sz="quarter" idx="10"/>
          </p:nvPr>
        </p:nvSpPr>
        <p:spPr/>
        <p:txBody>
          <a:bodyPr/>
          <a:lstStyle/>
          <a:p>
            <a:fld id="{1FD008B5-7556-44CF-A33C-E17A9DA65B34}" type="slidenum">
              <a:rPr lang="en-US" smtClean="0"/>
              <a:pPr/>
              <a:t>44</a:t>
            </a:fld>
            <a:endParaRPr lang="en-US" dirty="0"/>
          </a:p>
        </p:txBody>
      </p:sp>
    </p:spTree>
    <p:extLst>
      <p:ext uri="{BB962C8B-B14F-4D97-AF65-F5344CB8AC3E}">
        <p14:creationId xmlns:p14="http://schemas.microsoft.com/office/powerpoint/2010/main" val="1907268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2.jpeg"/><Relationship Id="rId3" Type="http://schemas.openxmlformats.org/officeDocument/2006/relationships/image" Target="../media/image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3.jpeg"/><Relationship Id="rId3" Type="http://schemas.openxmlformats.org/officeDocument/2006/relationships/image" Target="../media/image8.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3.jpeg"/><Relationship Id="rId3" Type="http://schemas.openxmlformats.org/officeDocument/2006/relationships/image" Target="../media/image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5.jpe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5.jpe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2.jpeg"/><Relationship Id="rId3" Type="http://schemas.openxmlformats.org/officeDocument/2006/relationships/image" Target="../media/image8.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3.jpeg"/><Relationship Id="rId3" Type="http://schemas.openxmlformats.org/officeDocument/2006/relationships/image" Target="../media/image8.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3.jpeg"/><Relationship Id="rId3" Type="http://schemas.openxmlformats.org/officeDocument/2006/relationships/image" Target="../media/image8.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7.jpe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e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5.jpe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6.jpe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jpe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e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7.jpe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8.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7.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8.jpe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7.jpe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8.jpe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7.jpe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8.jpe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7.jpe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8.jpe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e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7.jpe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8.jpe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e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7.jpe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8.jpe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17.jpe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18.jpe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7.jpe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8.jpe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 Id="rId2" Type="http://schemas.openxmlformats.org/officeDocument/2006/relationships/image" Target="../media/image17.jpe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 Id="rId2" Type="http://schemas.openxmlformats.org/officeDocument/2006/relationships/image" Target="../media/image18.jpe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jpe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jpeg"/><Relationship Id="rId3"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jpeg"/><Relationship Id="rId3"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jpeg"/><Relationship Id="rId3"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jpeg"/><Relationship Id="rId3"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jpeg"/><Relationship Id="rId3"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jpe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jpeg"/><Relationship Id="rId3" Type="http://schemas.openxmlformats.org/officeDocument/2006/relationships/image" Target="../media/image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jpeg"/><Relationship Id="rId3" Type="http://schemas.openxmlformats.org/officeDocument/2006/relationships/image" Target="../media/image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jpeg"/><Relationship Id="rId3"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2.jpeg"/><Relationship Id="rId3" Type="http://schemas.openxmlformats.org/officeDocument/2006/relationships/image" Target="../media/image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jpeg"/><Relationship Id="rId3" Type="http://schemas.openxmlformats.org/officeDocument/2006/relationships/image" Target="../media/image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3.jpeg"/><Relationship Id="rId3" Type="http://schemas.openxmlformats.org/officeDocument/2006/relationships/image" Target="../media/image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userDrawn="1"/>
        </p:nvSpPr>
        <p:spPr>
          <a:xfrm>
            <a:off x="467325" y="6330957"/>
            <a:ext cx="636713" cy="276999"/>
          </a:xfrm>
          <a:prstGeom prst="rect">
            <a:avLst/>
          </a:prstGeom>
          <a:noFill/>
        </p:spPr>
        <p:txBody>
          <a:bodyPr wrap="none" lIns="91432" tIns="45718" rIns="91432" bIns="45718" rtlCol="0">
            <a:spAutoFit/>
          </a:bodyPr>
          <a:lstStyle/>
          <a:p>
            <a:pPr defTabSz="609487"/>
            <a:r>
              <a:rPr lang="en-US" sz="1200" dirty="0">
                <a:solidFill>
                  <a:prstClr val="black"/>
                </a:solidFill>
                <a:latin typeface="Univers LT Std 45 Light"/>
                <a:cs typeface="Univers LT Std 45 Light"/>
              </a:rPr>
              <a:t>ni.com</a:t>
            </a:r>
          </a:p>
        </p:txBody>
      </p:sp>
    </p:spTree>
    <p:extLst>
      <p:ext uri="{BB962C8B-B14F-4D97-AF65-F5344CB8AC3E}">
        <p14:creationId xmlns:p14="http://schemas.microsoft.com/office/powerpoint/2010/main" val="9267548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31"/>
            <a:ext cx="10965304"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637777" y="1124712"/>
            <a:ext cx="5370904" cy="4949008"/>
          </a:xfrm>
        </p:spPr>
        <p:txBody>
          <a:bodyPr/>
          <a:lstStyle>
            <a:lvl1pPr>
              <a:defRPr sz="3200" b="0" i="0">
                <a:latin typeface="+mn-lt"/>
                <a:cs typeface="Univers LT Std 45 Light"/>
              </a:defRPr>
            </a:lvl1pPr>
            <a:lvl2pPr>
              <a:defRPr sz="2700" b="0" i="0">
                <a:latin typeface="+mn-lt"/>
                <a:cs typeface="Univers LT Std 45 Light"/>
              </a:defRPr>
            </a:lvl2pPr>
            <a:lvl3pPr>
              <a:defRPr sz="2300" b="0" i="0">
                <a:latin typeface="+mn-lt"/>
                <a:cs typeface="Univers LT Std 45 Light"/>
              </a:defRPr>
            </a:lvl3pPr>
            <a:lvl4pPr>
              <a:defRPr sz="1900" b="0" i="0">
                <a:latin typeface="+mn-lt"/>
                <a:cs typeface="Univers LT Std 45 Light"/>
              </a:defRPr>
            </a:lvl4pPr>
            <a:lvl5pPr>
              <a:defRPr sz="1900"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24712"/>
            <a:ext cx="5384800" cy="4949008"/>
          </a:xfrm>
        </p:spPr>
        <p:txBody>
          <a:bodyPr/>
          <a:lstStyle>
            <a:lvl1pPr>
              <a:defRPr sz="3200" b="0" i="0">
                <a:latin typeface="+mn-lt"/>
                <a:cs typeface="Univers LT Std 45 Light"/>
              </a:defRPr>
            </a:lvl1pPr>
            <a:lvl2pPr>
              <a:defRPr sz="2700" b="0" i="0">
                <a:latin typeface="+mn-lt"/>
                <a:cs typeface="Univers LT Std 45 Light"/>
              </a:defRPr>
            </a:lvl2pPr>
            <a:lvl3pPr>
              <a:defRPr sz="2300" b="0" i="0">
                <a:latin typeface="+mn-lt"/>
                <a:cs typeface="Univers LT Std 45 Light"/>
              </a:defRPr>
            </a:lvl3pPr>
            <a:lvl4pPr>
              <a:defRPr sz="1900" b="0" i="0">
                <a:latin typeface="+mn-lt"/>
                <a:cs typeface="Univers LT Std 45 Light"/>
              </a:defRPr>
            </a:lvl4pPr>
            <a:lvl5pPr>
              <a:defRPr sz="1900"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59695309"/>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Tree>
    <p:extLst>
      <p:ext uri="{BB962C8B-B14F-4D97-AF65-F5344CB8AC3E}">
        <p14:creationId xmlns:p14="http://schemas.microsoft.com/office/powerpoint/2010/main" val="54777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2" y="448733"/>
            <a:ext cx="10970956" cy="5621659"/>
          </a:xfrm>
        </p:spPr>
        <p:txBody>
          <a:bodyPr/>
          <a:lstStyle>
            <a:lvl1pPr marL="0" indent="0">
              <a:buNone/>
              <a:defRPr>
                <a:latin typeface="+mn-l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smtClean="0"/>
              <a:t>Click to edit Master text styles</a:t>
            </a:r>
          </a:p>
        </p:txBody>
      </p:sp>
    </p:spTree>
    <p:extLst>
      <p:ext uri="{BB962C8B-B14F-4D97-AF65-F5344CB8AC3E}">
        <p14:creationId xmlns:p14="http://schemas.microsoft.com/office/powerpoint/2010/main" val="166003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pPr defTabSz="609550"/>
            <a:endParaRPr lang="en-US" sz="2400">
              <a:solidFill>
                <a:prstClr val="black"/>
              </a:solidFill>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p>
            <a:pPr defTabSz="609550"/>
            <a:fld id="{0002B69F-5205-4DD4-91D7-D904067695B9}" type="slidenum">
              <a:rPr lang="en-US" sz="2400" smtClean="0">
                <a:solidFill>
                  <a:prstClr val="black"/>
                </a:solidFill>
              </a:rPr>
              <a:pPr defTabSz="609550"/>
              <a:t>‹#›</a:t>
            </a:fld>
            <a:endParaRPr lang="en-US" sz="2400">
              <a:solidFill>
                <a:prstClr val="black"/>
              </a:solidFill>
            </a:endParaRPr>
          </a:p>
        </p:txBody>
      </p:sp>
    </p:spTree>
    <p:extLst>
      <p:ext uri="{BB962C8B-B14F-4D97-AF65-F5344CB8AC3E}">
        <p14:creationId xmlns:p14="http://schemas.microsoft.com/office/powerpoint/2010/main" val="124376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61434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defTabSz="609550"/>
            <a:fld id="{F1ADB651-BDFC-7547-B2DF-AC1AEA695EB2}" type="datetimeFigureOut">
              <a:rPr lang="en-US" sz="2400" smtClean="0">
                <a:solidFill>
                  <a:prstClr val="black"/>
                </a:solidFill>
              </a:rPr>
              <a:pPr defTabSz="609550"/>
              <a:t>6/20/16</a:t>
            </a:fld>
            <a:endParaRPr lang="en-US" sz="2400">
              <a:solidFill>
                <a:prstClr val="black"/>
              </a:solidFill>
            </a:endParaRP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pPr defTabSz="609550"/>
            <a:endParaRPr lang="en-US" sz="2400">
              <a:solidFill>
                <a:prstClr val="black"/>
              </a:solidFill>
            </a:endParaRP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pPr defTabSz="609550"/>
            <a:fld id="{B72577F7-EA3B-254E-8211-D9C3DB5EDCC5}" type="slidenum">
              <a:rPr lang="en-US" sz="2400" smtClean="0">
                <a:solidFill>
                  <a:prstClr val="black"/>
                </a:solidFill>
              </a:rPr>
              <a:pPr defTabSz="609550"/>
              <a:t>‹#›</a:t>
            </a:fld>
            <a:endParaRPr lang="en-US" sz="2400">
              <a:solidFill>
                <a:prstClr val="black"/>
              </a:solidFill>
            </a:endParaRPr>
          </a:p>
        </p:txBody>
      </p:sp>
    </p:spTree>
    <p:extLst>
      <p:ext uri="{BB962C8B-B14F-4D97-AF65-F5344CB8AC3E}">
        <p14:creationId xmlns:p14="http://schemas.microsoft.com/office/powerpoint/2010/main" val="185510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Cust Conf No Titl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sp>
        <p:nvSpPr>
          <p:cNvPr id="4" name="Title Placeholder 1"/>
          <p:cNvSpPr>
            <a:spLocks noGrp="1"/>
          </p:cNvSpPr>
          <p:nvPr>
            <p:ph type="title"/>
          </p:nvPr>
        </p:nvSpPr>
        <p:spPr>
          <a:xfrm>
            <a:off x="387138" y="2946955"/>
            <a:ext cx="11417727" cy="964092"/>
          </a:xfrm>
          <a:prstGeom prst="rect">
            <a:avLst/>
          </a:prstGeom>
        </p:spPr>
        <p:txBody>
          <a:bodyPr vert="horz" lIns="91435" tIns="45717" rIns="91435" bIns="45717" rtlCol="0" anchor="ctr">
            <a:noAutofit/>
          </a:bodyPr>
          <a:lstStyle>
            <a:lvl1pPr algn="ctr">
              <a:defRPr sz="5333" b="1">
                <a:solidFill>
                  <a:srgbClr val="FFBB00"/>
                </a:solidFill>
              </a:defRPr>
            </a:lvl1pPr>
          </a:lstStyle>
          <a:p>
            <a:r>
              <a:rPr lang="en-US" dirty="0" smtClean="0"/>
              <a:t>Customer confidential master title style</a:t>
            </a:r>
            <a:endParaRPr lang="en-US" dirty="0"/>
          </a:p>
        </p:txBody>
      </p:sp>
    </p:spTree>
    <p:extLst>
      <p:ext uri="{BB962C8B-B14F-4D97-AF65-F5344CB8AC3E}">
        <p14:creationId xmlns:p14="http://schemas.microsoft.com/office/powerpoint/2010/main" val="114597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Cust Conf No Titl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sp>
        <p:nvSpPr>
          <p:cNvPr id="4" name="Title Placeholder 1"/>
          <p:cNvSpPr>
            <a:spLocks noGrp="1"/>
          </p:cNvSpPr>
          <p:nvPr>
            <p:ph type="title"/>
          </p:nvPr>
        </p:nvSpPr>
        <p:spPr>
          <a:xfrm>
            <a:off x="387138" y="2946955"/>
            <a:ext cx="11417727" cy="964092"/>
          </a:xfrm>
          <a:prstGeom prst="rect">
            <a:avLst/>
          </a:prstGeom>
        </p:spPr>
        <p:txBody>
          <a:bodyPr vert="horz" lIns="91435" tIns="45717" rIns="91435" bIns="45717" rtlCol="0" anchor="ctr">
            <a:noAutofit/>
          </a:bodyPr>
          <a:lstStyle>
            <a:lvl1pPr algn="ctr">
              <a:defRPr sz="5333" b="1">
                <a:solidFill>
                  <a:srgbClr val="FFBB00"/>
                </a:solidFill>
              </a:defRPr>
            </a:lvl1pPr>
          </a:lstStyle>
          <a:p>
            <a:r>
              <a:rPr lang="en-US" dirty="0" smtClean="0"/>
              <a:t>Customer confidential master title style</a:t>
            </a:r>
            <a:endParaRPr lang="en-US" dirty="0"/>
          </a:p>
        </p:txBody>
      </p:sp>
    </p:spTree>
    <p:extLst>
      <p:ext uri="{BB962C8B-B14F-4D97-AF65-F5344CB8AC3E}">
        <p14:creationId xmlns:p14="http://schemas.microsoft.com/office/powerpoint/2010/main" val="101938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3_Cust Conf No Titl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sp>
        <p:nvSpPr>
          <p:cNvPr id="4" name="Title Placeholder 1"/>
          <p:cNvSpPr>
            <a:spLocks noGrp="1"/>
          </p:cNvSpPr>
          <p:nvPr>
            <p:ph type="title"/>
          </p:nvPr>
        </p:nvSpPr>
        <p:spPr>
          <a:xfrm>
            <a:off x="387138" y="2946955"/>
            <a:ext cx="11417727" cy="964092"/>
          </a:xfrm>
          <a:prstGeom prst="rect">
            <a:avLst/>
          </a:prstGeom>
        </p:spPr>
        <p:txBody>
          <a:bodyPr vert="horz" lIns="91435" tIns="45717" rIns="91435" bIns="45717" rtlCol="0" anchor="ctr">
            <a:noAutofit/>
          </a:bodyPr>
          <a:lstStyle>
            <a:lvl1pPr algn="ctr">
              <a:defRPr sz="5333" b="1">
                <a:solidFill>
                  <a:srgbClr val="FFBB00"/>
                </a:solidFill>
              </a:defRPr>
            </a:lvl1pPr>
          </a:lstStyle>
          <a:p>
            <a:r>
              <a:rPr lang="en-US" dirty="0" smtClean="0"/>
              <a:t>Customer confidential master title style</a:t>
            </a:r>
            <a:endParaRPr lang="en-US" dirty="0"/>
          </a:p>
        </p:txBody>
      </p:sp>
    </p:spTree>
    <p:extLst>
      <p:ext uri="{BB962C8B-B14F-4D97-AF65-F5344CB8AC3E}">
        <p14:creationId xmlns:p14="http://schemas.microsoft.com/office/powerpoint/2010/main" val="27819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_Cust Conf No Titl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sp>
        <p:nvSpPr>
          <p:cNvPr id="4" name="Title Placeholder 1"/>
          <p:cNvSpPr>
            <a:spLocks noGrp="1"/>
          </p:cNvSpPr>
          <p:nvPr>
            <p:ph type="title"/>
          </p:nvPr>
        </p:nvSpPr>
        <p:spPr>
          <a:xfrm>
            <a:off x="387138" y="2946955"/>
            <a:ext cx="11417727" cy="964092"/>
          </a:xfrm>
          <a:prstGeom prst="rect">
            <a:avLst/>
          </a:prstGeom>
        </p:spPr>
        <p:txBody>
          <a:bodyPr vert="horz" lIns="91435" tIns="45717" rIns="91435" bIns="45717" rtlCol="0" anchor="ctr">
            <a:noAutofit/>
          </a:bodyPr>
          <a:lstStyle>
            <a:lvl1pPr algn="ctr">
              <a:defRPr sz="5333" b="1">
                <a:solidFill>
                  <a:srgbClr val="FFBB00"/>
                </a:solidFill>
              </a:defRPr>
            </a:lvl1pPr>
          </a:lstStyle>
          <a:p>
            <a:r>
              <a:rPr lang="en-US" dirty="0" smtClean="0"/>
              <a:t>Customer confidential master title style</a:t>
            </a:r>
            <a:endParaRPr lang="en-US" dirty="0"/>
          </a:p>
        </p:txBody>
      </p:sp>
    </p:spTree>
    <p:extLst>
      <p:ext uri="{BB962C8B-B14F-4D97-AF65-F5344CB8AC3E}">
        <p14:creationId xmlns:p14="http://schemas.microsoft.com/office/powerpoint/2010/main" val="197352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5_Cust Conf No Titl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sp>
        <p:nvSpPr>
          <p:cNvPr id="4" name="Title Placeholder 1"/>
          <p:cNvSpPr>
            <a:spLocks noGrp="1"/>
          </p:cNvSpPr>
          <p:nvPr>
            <p:ph type="title"/>
          </p:nvPr>
        </p:nvSpPr>
        <p:spPr>
          <a:xfrm>
            <a:off x="387138" y="2946955"/>
            <a:ext cx="11417727" cy="964092"/>
          </a:xfrm>
          <a:prstGeom prst="rect">
            <a:avLst/>
          </a:prstGeom>
        </p:spPr>
        <p:txBody>
          <a:bodyPr vert="horz" lIns="91435" tIns="45717" rIns="91435" bIns="45717" rtlCol="0" anchor="ctr">
            <a:noAutofit/>
          </a:bodyPr>
          <a:lstStyle>
            <a:lvl1pPr algn="ctr">
              <a:defRPr sz="5333" b="1">
                <a:solidFill>
                  <a:srgbClr val="FFBB00"/>
                </a:solidFill>
              </a:defRPr>
            </a:lvl1pPr>
          </a:lstStyle>
          <a:p>
            <a:r>
              <a:rPr lang="en-US" dirty="0" smtClean="0"/>
              <a:t>Customer confidential master title style</a:t>
            </a:r>
            <a:endParaRPr lang="en-US" dirty="0"/>
          </a:p>
        </p:txBody>
      </p:sp>
    </p:spTree>
    <p:extLst>
      <p:ext uri="{BB962C8B-B14F-4D97-AF65-F5344CB8AC3E}">
        <p14:creationId xmlns:p14="http://schemas.microsoft.com/office/powerpoint/2010/main" val="118462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6502582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6_Cust Conf No Titl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sp>
        <p:nvSpPr>
          <p:cNvPr id="4" name="Title Placeholder 1"/>
          <p:cNvSpPr>
            <a:spLocks noGrp="1"/>
          </p:cNvSpPr>
          <p:nvPr>
            <p:ph type="title"/>
          </p:nvPr>
        </p:nvSpPr>
        <p:spPr>
          <a:xfrm>
            <a:off x="387138" y="2946955"/>
            <a:ext cx="11417727" cy="964092"/>
          </a:xfrm>
          <a:prstGeom prst="rect">
            <a:avLst/>
          </a:prstGeom>
        </p:spPr>
        <p:txBody>
          <a:bodyPr vert="horz" lIns="91435" tIns="45717" rIns="91435" bIns="45717" rtlCol="0" anchor="ctr">
            <a:noAutofit/>
          </a:bodyPr>
          <a:lstStyle>
            <a:lvl1pPr algn="ctr">
              <a:defRPr sz="5333" b="1">
                <a:solidFill>
                  <a:srgbClr val="FFBB00"/>
                </a:solidFill>
              </a:defRPr>
            </a:lvl1pPr>
          </a:lstStyle>
          <a:p>
            <a:r>
              <a:rPr lang="en-US" dirty="0" smtClean="0"/>
              <a:t>Customer confidential master title style</a:t>
            </a:r>
            <a:endParaRPr lang="en-US" dirty="0"/>
          </a:p>
        </p:txBody>
      </p:sp>
    </p:spTree>
    <p:extLst>
      <p:ext uri="{BB962C8B-B14F-4D97-AF65-F5344CB8AC3E}">
        <p14:creationId xmlns:p14="http://schemas.microsoft.com/office/powerpoint/2010/main" val="148333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4" y="142829"/>
            <a:ext cx="10931437" cy="974771"/>
          </a:xfrm>
        </p:spPr>
        <p:txBody>
          <a:bodyPr/>
          <a:lstStyle/>
          <a:p>
            <a:r>
              <a:rPr lang="en-US" dirty="0" smtClean="0"/>
              <a:t>Master title style</a:t>
            </a:r>
            <a:endParaRPr lang="en-US" dirty="0"/>
          </a:p>
        </p:txBody>
      </p:sp>
    </p:spTree>
    <p:extLst>
      <p:ext uri="{BB962C8B-B14F-4D97-AF65-F5344CB8AC3E}">
        <p14:creationId xmlns:p14="http://schemas.microsoft.com/office/powerpoint/2010/main" val="553918865"/>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14342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p:cNvSpPr txBox="1"/>
          <p:nvPr userDrawn="1"/>
        </p:nvSpPr>
        <p:spPr>
          <a:xfrm>
            <a:off x="467319" y="6330951"/>
            <a:ext cx="800219" cy="338554"/>
          </a:xfrm>
          <a:prstGeom prst="rect">
            <a:avLst/>
          </a:prstGeom>
          <a:noFill/>
        </p:spPr>
        <p:txBody>
          <a:bodyPr wrap="none" rtlCol="0">
            <a:spAutoFit/>
          </a:bodyPr>
          <a:lstStyle/>
          <a:p>
            <a:pPr defTabSz="609550"/>
            <a:r>
              <a:rPr lang="en-US" sz="1600" dirty="0" smtClean="0">
                <a:solidFill>
                  <a:prstClr val="black"/>
                </a:solidFill>
              </a:rPr>
              <a:t>ni.com</a:t>
            </a:r>
            <a:endParaRPr lang="en-US" sz="1600" dirty="0">
              <a:solidFill>
                <a:prstClr val="black"/>
              </a:solidFill>
            </a:endParaRPr>
          </a:p>
        </p:txBody>
      </p:sp>
      <p:sp>
        <p:nvSpPr>
          <p:cNvPr id="5" name="TextBox 4"/>
          <p:cNvSpPr txBox="1"/>
          <p:nvPr userDrawn="1"/>
        </p:nvSpPr>
        <p:spPr>
          <a:xfrm>
            <a:off x="467319" y="6330951"/>
            <a:ext cx="800219" cy="338554"/>
          </a:xfrm>
          <a:prstGeom prst="rect">
            <a:avLst/>
          </a:prstGeom>
          <a:noFill/>
        </p:spPr>
        <p:txBody>
          <a:bodyPr wrap="none" rtlCol="0">
            <a:spAutoFit/>
          </a:bodyPr>
          <a:lstStyle/>
          <a:p>
            <a:pPr defTabSz="609550"/>
            <a:r>
              <a:rPr lang="en-US" sz="1600" dirty="0" smtClean="0">
                <a:solidFill>
                  <a:prstClr val="black"/>
                </a:solidFill>
              </a:rPr>
              <a:t>ni.com</a:t>
            </a:r>
            <a:endParaRPr lang="en-US" sz="1600" dirty="0">
              <a:solidFill>
                <a:prstClr val="black"/>
              </a:solidFill>
            </a:endParaRPr>
          </a:p>
        </p:txBody>
      </p:sp>
      <p:sp>
        <p:nvSpPr>
          <p:cNvPr id="2" name="Rectangle 1"/>
          <p:cNvSpPr/>
          <p:nvPr userDrawn="1"/>
        </p:nvSpPr>
        <p:spPr>
          <a:xfrm>
            <a:off x="2222501" y="2159001"/>
            <a:ext cx="7099300" cy="1943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pic>
        <p:nvPicPr>
          <p:cNvPr id="1026" name="Picture 2" descr="C:\Users\jphillip\Documents\Logos\LabVIEW\Latest from Joe\nilogo.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894760" y="2654300"/>
            <a:ext cx="6402480" cy="1549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18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Cust Conf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787402" y="921221"/>
            <a:ext cx="10737849" cy="2498255"/>
          </a:xfrm>
        </p:spPr>
        <p:txBody>
          <a:bodyPr anchor="b">
            <a:normAutofit/>
          </a:bodyPr>
          <a:lstStyle>
            <a:lvl1pPr algn="ctr">
              <a:lnSpc>
                <a:spcPts val="5997"/>
              </a:lnSpc>
              <a:defRPr sz="6000" spc="-20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87400" y="3634649"/>
            <a:ext cx="10737851" cy="771275"/>
          </a:xfrm>
        </p:spPr>
        <p:txBody>
          <a:bodyPr>
            <a:noAutofit/>
          </a:bodyPr>
          <a:lstStyle>
            <a:lvl1pPr marL="0" indent="0" algn="ctr">
              <a:buNone/>
              <a:defRPr sz="3067">
                <a:solidFill>
                  <a:schemeClr val="tx1">
                    <a:lumMod val="50000"/>
                    <a:lumOff val="50000"/>
                  </a:schemeClr>
                </a:solidFill>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467321" y="6330951"/>
            <a:ext cx="2419445" cy="338554"/>
          </a:xfrm>
          <a:prstGeom prst="rect">
            <a:avLst/>
          </a:prstGeom>
          <a:noFill/>
        </p:spPr>
        <p:txBody>
          <a:bodyPr wrap="none" rtlCol="0">
            <a:spAutoFit/>
          </a:bodyPr>
          <a:lstStyle/>
          <a:p>
            <a:pPr defTabSz="609550"/>
            <a:r>
              <a:rPr lang="en-US" sz="1600" dirty="0" smtClean="0">
                <a:solidFill>
                  <a:prstClr val="black"/>
                </a:solidFill>
              </a:rPr>
              <a:t>ni.com  |  NI Confidential</a:t>
            </a:r>
            <a:endParaRPr lang="en-US" sz="1600" dirty="0">
              <a:solidFill>
                <a:prstClr val="black"/>
              </a:solidFill>
            </a:endParaRPr>
          </a:p>
        </p:txBody>
      </p:sp>
      <p:grpSp>
        <p:nvGrpSpPr>
          <p:cNvPr id="7" name="Group 6"/>
          <p:cNvGrpSpPr/>
          <p:nvPr userDrawn="1"/>
        </p:nvGrpSpPr>
        <p:grpSpPr>
          <a:xfrm>
            <a:off x="9588500" y="6096000"/>
            <a:ext cx="2184400" cy="604283"/>
            <a:chOff x="7191375" y="4572000"/>
            <a:chExt cx="1638300" cy="453212"/>
          </a:xfrm>
        </p:grpSpPr>
        <p:sp>
          <p:nvSpPr>
            <p:cNvPr id="8" name="Rectangle 7"/>
            <p:cNvSpPr/>
            <p:nvPr userDrawn="1"/>
          </p:nvSpPr>
          <p:spPr>
            <a:xfrm>
              <a:off x="7191375" y="4572000"/>
              <a:ext cx="1638300" cy="4532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pic>
          <p:nvPicPr>
            <p:cNvPr id="9" name="Picture 3" descr="C:\Users\jphillip\Documents\Logos\LabVIEW\Latest from Joe\nilogo.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7441905" y="4690701"/>
              <a:ext cx="1137240" cy="275212"/>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212976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Cust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5008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ubtitle 2"/>
          <p:cNvSpPr>
            <a:spLocks noGrp="1"/>
          </p:cNvSpPr>
          <p:nvPr>
            <p:ph type="subTitle" idx="1" hasCustomPrompt="1"/>
          </p:nvPr>
        </p:nvSpPr>
        <p:spPr>
          <a:xfrm>
            <a:off x="787400" y="3634649"/>
            <a:ext cx="10737851" cy="771275"/>
          </a:xfrm>
        </p:spPr>
        <p:txBody>
          <a:bodyPr anchor="ctr">
            <a:noAutofit/>
          </a:bodyPr>
          <a:lstStyle>
            <a:lvl1pPr marL="0" indent="0" algn="l">
              <a:buNone/>
              <a:defRPr sz="3067" b="1">
                <a:solidFill>
                  <a:schemeClr val="tx1">
                    <a:lumMod val="50000"/>
                    <a:lumOff val="50000"/>
                  </a:schemeClr>
                </a:solidFill>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467321" y="6330951"/>
            <a:ext cx="2419445" cy="338554"/>
          </a:xfrm>
          <a:prstGeom prst="rect">
            <a:avLst/>
          </a:prstGeom>
          <a:noFill/>
        </p:spPr>
        <p:txBody>
          <a:bodyPr wrap="none" rtlCol="0">
            <a:spAutoFit/>
          </a:bodyPr>
          <a:lstStyle/>
          <a:p>
            <a:pPr defTabSz="609550"/>
            <a:r>
              <a:rPr lang="en-US" sz="1600" dirty="0" smtClean="0">
                <a:solidFill>
                  <a:prstClr val="black"/>
                </a:solidFill>
              </a:rPr>
              <a:t>ni.com  |  NI Confidential</a:t>
            </a:r>
            <a:endParaRPr lang="en-US" sz="1600" dirty="0">
              <a:solidFill>
                <a:prstClr val="black"/>
              </a:solidFill>
            </a:endParaRPr>
          </a:p>
        </p:txBody>
      </p:sp>
      <p:grpSp>
        <p:nvGrpSpPr>
          <p:cNvPr id="7" name="Group 6"/>
          <p:cNvGrpSpPr/>
          <p:nvPr userDrawn="1"/>
        </p:nvGrpSpPr>
        <p:grpSpPr>
          <a:xfrm>
            <a:off x="9588500" y="6096000"/>
            <a:ext cx="2184400" cy="604283"/>
            <a:chOff x="7191375" y="4572000"/>
            <a:chExt cx="1638300" cy="453212"/>
          </a:xfrm>
        </p:grpSpPr>
        <p:sp>
          <p:nvSpPr>
            <p:cNvPr id="8" name="Rectangle 7"/>
            <p:cNvSpPr/>
            <p:nvPr userDrawn="1"/>
          </p:nvSpPr>
          <p:spPr>
            <a:xfrm>
              <a:off x="7191375" y="4572000"/>
              <a:ext cx="1638300" cy="4532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pic>
          <p:nvPicPr>
            <p:cNvPr id="9" name="Picture 3" descr="C:\Users\jphillip\Documents\Logos\LabVIEW\Latest from Joe\nilogo.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7441905" y="4690701"/>
              <a:ext cx="1137240" cy="275212"/>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86179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Cust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 y="142830"/>
            <a:ext cx="11482917"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127001" y="1118153"/>
            <a:ext cx="5881681" cy="4949008"/>
          </a:xfrm>
        </p:spPr>
        <p:txBody>
          <a:bodyPr/>
          <a:lstStyle>
            <a:lvl1pPr>
              <a:defRPr sz="3200">
                <a:latin typeface="+mn-lt"/>
              </a:defRPr>
            </a:lvl1pPr>
            <a:lvl2pPr>
              <a:defRPr sz="2667">
                <a:latin typeface="+mn-lt"/>
              </a:defRPr>
            </a:lvl2pPr>
            <a:lvl3pPr>
              <a:defRPr sz="2267">
                <a:latin typeface="+mn-lt"/>
              </a:defRPr>
            </a:lvl3pPr>
            <a:lvl4pPr>
              <a:defRPr sz="1867">
                <a:latin typeface="+mn-lt"/>
              </a:defRPr>
            </a:lvl4pPr>
            <a:lvl5pPr>
              <a:defRPr sz="1867">
                <a:latin typeface="+mn-l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18153"/>
            <a:ext cx="5816600" cy="4949008"/>
          </a:xfrm>
        </p:spPr>
        <p:txBody>
          <a:bodyPr/>
          <a:lstStyle>
            <a:lvl1pPr>
              <a:defRPr sz="3200">
                <a:latin typeface="+mn-lt"/>
              </a:defRPr>
            </a:lvl1pPr>
            <a:lvl2pPr>
              <a:defRPr sz="2667">
                <a:latin typeface="+mn-lt"/>
              </a:defRPr>
            </a:lvl2pPr>
            <a:lvl3pPr>
              <a:defRPr sz="2267">
                <a:latin typeface="+mn-lt"/>
              </a:defRPr>
            </a:lvl3pPr>
            <a:lvl4pPr>
              <a:defRPr sz="1867">
                <a:latin typeface="+mn-lt"/>
              </a:defRPr>
            </a:lvl4pPr>
            <a:lvl5pPr>
              <a:defRPr sz="1867">
                <a:latin typeface="+mn-l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648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Tree>
    <p:extLst>
      <p:ext uri="{BB962C8B-B14F-4D97-AF65-F5344CB8AC3E}">
        <p14:creationId xmlns:p14="http://schemas.microsoft.com/office/powerpoint/2010/main" val="10445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2" y="448733"/>
            <a:ext cx="10970956" cy="5621659"/>
          </a:xfrm>
        </p:spPr>
        <p:txBody>
          <a:bodyPr/>
          <a:lstStyle>
            <a:lvl1pPr marL="0" indent="0">
              <a:buNone/>
              <a:defRPr>
                <a:latin typeface="+mn-l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smtClean="0"/>
              <a:t>Click to edit Master text styles</a:t>
            </a:r>
          </a:p>
        </p:txBody>
      </p:sp>
    </p:spTree>
    <p:extLst>
      <p:ext uri="{BB962C8B-B14F-4D97-AF65-F5344CB8AC3E}">
        <p14:creationId xmlns:p14="http://schemas.microsoft.com/office/powerpoint/2010/main" val="187563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3" y="448733"/>
            <a:ext cx="10970956" cy="5621659"/>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900">
                <a:latin typeface="+mn-lt"/>
              </a:defRPr>
            </a:lvl4pPr>
            <a:lvl5pPr>
              <a:defRPr sz="1900">
                <a:latin typeface="+mn-lt"/>
              </a:defRPr>
            </a:lvl5pPr>
          </a:lstStyle>
          <a:p>
            <a:pPr lvl="0"/>
            <a:r>
              <a:rPr lang="en-US" smtClean="0"/>
              <a:t>Click to edit Master text styles</a:t>
            </a:r>
          </a:p>
        </p:txBody>
      </p:sp>
    </p:spTree>
    <p:extLst>
      <p:ext uri="{BB962C8B-B14F-4D97-AF65-F5344CB8AC3E}">
        <p14:creationId xmlns:p14="http://schemas.microsoft.com/office/powerpoint/2010/main" val="332240164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pPr defTabSz="609550"/>
            <a:endParaRPr lang="en-US" sz="2400">
              <a:solidFill>
                <a:prstClr val="black"/>
              </a:solidFill>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p>
            <a:pPr defTabSz="609550"/>
            <a:fld id="{0002B69F-5205-4DD4-91D7-D904067695B9}" type="slidenum">
              <a:rPr lang="en-US" sz="2400" smtClean="0">
                <a:solidFill>
                  <a:prstClr val="black"/>
                </a:solidFill>
              </a:rPr>
              <a:pPr defTabSz="609550"/>
              <a:t>‹#›</a:t>
            </a:fld>
            <a:endParaRPr lang="en-US" sz="2400">
              <a:solidFill>
                <a:prstClr val="black"/>
              </a:solidFill>
            </a:endParaRPr>
          </a:p>
        </p:txBody>
      </p:sp>
    </p:spTree>
    <p:extLst>
      <p:ext uri="{BB962C8B-B14F-4D97-AF65-F5344CB8AC3E}">
        <p14:creationId xmlns:p14="http://schemas.microsoft.com/office/powerpoint/2010/main" val="122758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defTabSz="609550"/>
            <a:fld id="{F1ADB651-BDFC-7547-B2DF-AC1AEA695EB2}" type="datetimeFigureOut">
              <a:rPr lang="en-US" sz="2400" smtClean="0">
                <a:solidFill>
                  <a:prstClr val="black"/>
                </a:solidFill>
              </a:rPr>
              <a:pPr defTabSz="609550"/>
              <a:t>6/20/16</a:t>
            </a:fld>
            <a:endParaRPr lang="en-US" sz="2400">
              <a:solidFill>
                <a:prstClr val="black"/>
              </a:solidFill>
            </a:endParaRP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pPr defTabSz="609550"/>
            <a:endParaRPr lang="en-US" sz="2400">
              <a:solidFill>
                <a:prstClr val="black"/>
              </a:solidFill>
            </a:endParaRP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pPr defTabSz="609550"/>
            <a:fld id="{B72577F7-EA3B-254E-8211-D9C3DB5EDCC5}" type="slidenum">
              <a:rPr lang="en-US" sz="2400" smtClean="0">
                <a:solidFill>
                  <a:prstClr val="black"/>
                </a:solidFill>
              </a:rPr>
              <a:pPr defTabSz="609550"/>
              <a:t>‹#›</a:t>
            </a:fld>
            <a:endParaRPr lang="en-US" sz="2400">
              <a:solidFill>
                <a:prstClr val="black"/>
              </a:solidFill>
            </a:endParaRPr>
          </a:p>
        </p:txBody>
      </p:sp>
    </p:spTree>
    <p:extLst>
      <p:ext uri="{BB962C8B-B14F-4D97-AF65-F5344CB8AC3E}">
        <p14:creationId xmlns:p14="http://schemas.microsoft.com/office/powerpoint/2010/main" val="305425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Cust Conf No Titl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sp>
        <p:nvSpPr>
          <p:cNvPr id="4" name="Title Placeholder 1"/>
          <p:cNvSpPr>
            <a:spLocks noGrp="1"/>
          </p:cNvSpPr>
          <p:nvPr>
            <p:ph type="title"/>
          </p:nvPr>
        </p:nvSpPr>
        <p:spPr>
          <a:xfrm>
            <a:off x="387138" y="2946955"/>
            <a:ext cx="11417727" cy="964092"/>
          </a:xfrm>
          <a:prstGeom prst="rect">
            <a:avLst/>
          </a:prstGeom>
        </p:spPr>
        <p:txBody>
          <a:bodyPr vert="horz" lIns="91435" tIns="45717" rIns="91435" bIns="45717" rtlCol="0" anchor="ctr">
            <a:noAutofit/>
          </a:bodyPr>
          <a:lstStyle>
            <a:lvl1pPr algn="ctr">
              <a:defRPr sz="5333" b="1">
                <a:solidFill>
                  <a:srgbClr val="FFBB00"/>
                </a:solidFill>
              </a:defRPr>
            </a:lvl1pPr>
          </a:lstStyle>
          <a:p>
            <a:r>
              <a:rPr lang="en-US" dirty="0" smtClean="0"/>
              <a:t>Customer confidential master title style</a:t>
            </a:r>
            <a:endParaRPr lang="en-US" dirty="0"/>
          </a:p>
        </p:txBody>
      </p:sp>
    </p:spTree>
    <p:extLst>
      <p:ext uri="{BB962C8B-B14F-4D97-AF65-F5344CB8AC3E}">
        <p14:creationId xmlns:p14="http://schemas.microsoft.com/office/powerpoint/2010/main" val="33155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Cust Conf No Titl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sp>
        <p:nvSpPr>
          <p:cNvPr id="4" name="Title Placeholder 1"/>
          <p:cNvSpPr>
            <a:spLocks noGrp="1"/>
          </p:cNvSpPr>
          <p:nvPr>
            <p:ph type="title"/>
          </p:nvPr>
        </p:nvSpPr>
        <p:spPr>
          <a:xfrm>
            <a:off x="387138" y="2946955"/>
            <a:ext cx="11417727" cy="964092"/>
          </a:xfrm>
          <a:prstGeom prst="rect">
            <a:avLst/>
          </a:prstGeom>
        </p:spPr>
        <p:txBody>
          <a:bodyPr vert="horz" lIns="91435" tIns="45717" rIns="91435" bIns="45717" rtlCol="0" anchor="ctr">
            <a:noAutofit/>
          </a:bodyPr>
          <a:lstStyle>
            <a:lvl1pPr algn="ctr">
              <a:defRPr sz="5333" b="1">
                <a:solidFill>
                  <a:srgbClr val="FFBB00"/>
                </a:solidFill>
              </a:defRPr>
            </a:lvl1pPr>
          </a:lstStyle>
          <a:p>
            <a:r>
              <a:rPr lang="en-US" dirty="0" smtClean="0"/>
              <a:t>Customer confidential master title style</a:t>
            </a:r>
            <a:endParaRPr lang="en-US" dirty="0"/>
          </a:p>
        </p:txBody>
      </p:sp>
    </p:spTree>
    <p:extLst>
      <p:ext uri="{BB962C8B-B14F-4D97-AF65-F5344CB8AC3E}">
        <p14:creationId xmlns:p14="http://schemas.microsoft.com/office/powerpoint/2010/main" val="127739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3_Cust Conf No Titl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sp>
        <p:nvSpPr>
          <p:cNvPr id="4" name="Title Placeholder 1"/>
          <p:cNvSpPr>
            <a:spLocks noGrp="1"/>
          </p:cNvSpPr>
          <p:nvPr>
            <p:ph type="title"/>
          </p:nvPr>
        </p:nvSpPr>
        <p:spPr>
          <a:xfrm>
            <a:off x="387138" y="2946955"/>
            <a:ext cx="11417727" cy="964092"/>
          </a:xfrm>
          <a:prstGeom prst="rect">
            <a:avLst/>
          </a:prstGeom>
        </p:spPr>
        <p:txBody>
          <a:bodyPr vert="horz" lIns="91435" tIns="45717" rIns="91435" bIns="45717" rtlCol="0" anchor="ctr">
            <a:noAutofit/>
          </a:bodyPr>
          <a:lstStyle>
            <a:lvl1pPr algn="ctr">
              <a:defRPr sz="5333" b="1">
                <a:solidFill>
                  <a:srgbClr val="FFBB00"/>
                </a:solidFill>
              </a:defRPr>
            </a:lvl1pPr>
          </a:lstStyle>
          <a:p>
            <a:r>
              <a:rPr lang="en-US" dirty="0" smtClean="0"/>
              <a:t>Customer confidential master title style</a:t>
            </a:r>
            <a:endParaRPr lang="en-US" dirty="0"/>
          </a:p>
        </p:txBody>
      </p:sp>
    </p:spTree>
    <p:extLst>
      <p:ext uri="{BB962C8B-B14F-4D97-AF65-F5344CB8AC3E}">
        <p14:creationId xmlns:p14="http://schemas.microsoft.com/office/powerpoint/2010/main" val="189460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4_Cust Conf No Titl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sp>
        <p:nvSpPr>
          <p:cNvPr id="4" name="Title Placeholder 1"/>
          <p:cNvSpPr>
            <a:spLocks noGrp="1"/>
          </p:cNvSpPr>
          <p:nvPr>
            <p:ph type="title"/>
          </p:nvPr>
        </p:nvSpPr>
        <p:spPr>
          <a:xfrm>
            <a:off x="387138" y="2946955"/>
            <a:ext cx="11417727" cy="964092"/>
          </a:xfrm>
          <a:prstGeom prst="rect">
            <a:avLst/>
          </a:prstGeom>
        </p:spPr>
        <p:txBody>
          <a:bodyPr vert="horz" lIns="91435" tIns="45717" rIns="91435" bIns="45717" rtlCol="0" anchor="ctr">
            <a:noAutofit/>
          </a:bodyPr>
          <a:lstStyle>
            <a:lvl1pPr algn="ctr">
              <a:defRPr sz="5333" b="1">
                <a:solidFill>
                  <a:srgbClr val="FFBB00"/>
                </a:solidFill>
              </a:defRPr>
            </a:lvl1pPr>
          </a:lstStyle>
          <a:p>
            <a:r>
              <a:rPr lang="en-US" dirty="0" smtClean="0"/>
              <a:t>Customer confidential master title style</a:t>
            </a:r>
            <a:endParaRPr lang="en-US" dirty="0"/>
          </a:p>
        </p:txBody>
      </p:sp>
    </p:spTree>
    <p:extLst>
      <p:ext uri="{BB962C8B-B14F-4D97-AF65-F5344CB8AC3E}">
        <p14:creationId xmlns:p14="http://schemas.microsoft.com/office/powerpoint/2010/main" val="101470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5_Cust Conf No Titl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sp>
        <p:nvSpPr>
          <p:cNvPr id="4" name="Title Placeholder 1"/>
          <p:cNvSpPr>
            <a:spLocks noGrp="1"/>
          </p:cNvSpPr>
          <p:nvPr>
            <p:ph type="title"/>
          </p:nvPr>
        </p:nvSpPr>
        <p:spPr>
          <a:xfrm>
            <a:off x="387138" y="2946955"/>
            <a:ext cx="11417727" cy="964092"/>
          </a:xfrm>
          <a:prstGeom prst="rect">
            <a:avLst/>
          </a:prstGeom>
        </p:spPr>
        <p:txBody>
          <a:bodyPr vert="horz" lIns="91435" tIns="45717" rIns="91435" bIns="45717" rtlCol="0" anchor="ctr">
            <a:noAutofit/>
          </a:bodyPr>
          <a:lstStyle>
            <a:lvl1pPr algn="ctr">
              <a:defRPr sz="5333" b="1">
                <a:solidFill>
                  <a:srgbClr val="FFBB00"/>
                </a:solidFill>
              </a:defRPr>
            </a:lvl1pPr>
          </a:lstStyle>
          <a:p>
            <a:r>
              <a:rPr lang="en-US" dirty="0" smtClean="0"/>
              <a:t>Customer confidential master title style</a:t>
            </a:r>
            <a:endParaRPr lang="en-US" dirty="0"/>
          </a:p>
        </p:txBody>
      </p:sp>
    </p:spTree>
    <p:extLst>
      <p:ext uri="{BB962C8B-B14F-4D97-AF65-F5344CB8AC3E}">
        <p14:creationId xmlns:p14="http://schemas.microsoft.com/office/powerpoint/2010/main" val="209350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6_Cust Conf No Titl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sp>
        <p:nvSpPr>
          <p:cNvPr id="4" name="Title Placeholder 1"/>
          <p:cNvSpPr>
            <a:spLocks noGrp="1"/>
          </p:cNvSpPr>
          <p:nvPr>
            <p:ph type="title"/>
          </p:nvPr>
        </p:nvSpPr>
        <p:spPr>
          <a:xfrm>
            <a:off x="387138" y="2946955"/>
            <a:ext cx="11417727" cy="964092"/>
          </a:xfrm>
          <a:prstGeom prst="rect">
            <a:avLst/>
          </a:prstGeom>
        </p:spPr>
        <p:txBody>
          <a:bodyPr vert="horz" lIns="91435" tIns="45717" rIns="91435" bIns="45717" rtlCol="0" anchor="ctr">
            <a:noAutofit/>
          </a:bodyPr>
          <a:lstStyle>
            <a:lvl1pPr algn="ctr">
              <a:defRPr sz="5333" b="1">
                <a:solidFill>
                  <a:srgbClr val="FFBB00"/>
                </a:solidFill>
              </a:defRPr>
            </a:lvl1pPr>
          </a:lstStyle>
          <a:p>
            <a:r>
              <a:rPr lang="en-US" dirty="0" smtClean="0"/>
              <a:t>Customer confidential master title style</a:t>
            </a:r>
            <a:endParaRPr lang="en-US" dirty="0"/>
          </a:p>
        </p:txBody>
      </p:sp>
    </p:spTree>
    <p:extLst>
      <p:ext uri="{BB962C8B-B14F-4D97-AF65-F5344CB8AC3E}">
        <p14:creationId xmlns:p14="http://schemas.microsoft.com/office/powerpoint/2010/main" val="204408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4" y="142829"/>
            <a:ext cx="10931437" cy="974771"/>
          </a:xfrm>
        </p:spPr>
        <p:txBody>
          <a:bodyPr/>
          <a:lstStyle/>
          <a:p>
            <a:r>
              <a:rPr lang="en-US" dirty="0" smtClean="0"/>
              <a:t>Master title style</a:t>
            </a:r>
            <a:endParaRPr lang="en-US" dirty="0"/>
          </a:p>
        </p:txBody>
      </p:sp>
    </p:spTree>
    <p:extLst>
      <p:ext uri="{BB962C8B-B14F-4D97-AF65-F5344CB8AC3E}">
        <p14:creationId xmlns:p14="http://schemas.microsoft.com/office/powerpoint/2010/main" val="475853939"/>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2498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p:nvPr>
        </p:nvSpPr>
        <p:spPr>
          <a:xfrm>
            <a:off x="626264" y="1121384"/>
            <a:ext cx="10898989" cy="4949008"/>
          </a:xfrm>
        </p:spPr>
        <p:txBody>
          <a:bodyPr/>
          <a:lstStyle>
            <a:lvl1pPr>
              <a:defRPr>
                <a:latin typeface="+mn-lt"/>
              </a:defRPr>
            </a:lvl1pPr>
            <a:lvl2pPr>
              <a:defRPr>
                <a:latin typeface="+mn-lt"/>
              </a:defRPr>
            </a:lvl2pPr>
            <a:lvl3pPr>
              <a:defRPr>
                <a:latin typeface="+mn-lt"/>
              </a:defRPr>
            </a:lvl3pPr>
            <a:lvl4pPr>
              <a:defRPr sz="1900">
                <a:latin typeface="+mn-lt"/>
              </a:defRPr>
            </a:lvl4pPr>
            <a:lvl5pPr>
              <a:defRPr sz="1900">
                <a:latin typeface="+mn-lt"/>
              </a:defRPr>
            </a:lvl5pPr>
          </a:lstStyle>
          <a:p>
            <a:pPr lvl="0"/>
            <a:r>
              <a:rPr lang="en-US" smtClean="0"/>
              <a:t>Click to edit Master text styles</a:t>
            </a:r>
          </a:p>
        </p:txBody>
      </p:sp>
    </p:spTree>
    <p:extLst>
      <p:ext uri="{BB962C8B-B14F-4D97-AF65-F5344CB8AC3E}">
        <p14:creationId xmlns:p14="http://schemas.microsoft.com/office/powerpoint/2010/main" val="108155869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pic>
        <p:nvPicPr>
          <p:cNvPr id="4" name="Picture 3" descr="PPT-corporate-background-16x9_wlogo.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4723" y="1043635"/>
            <a:ext cx="10972800" cy="5120640"/>
          </a:xfrm>
          <a:prstGeom prst="rect">
            <a:avLst/>
          </a:prstGeom>
        </p:spPr>
      </p:pic>
      <p:sp>
        <p:nvSpPr>
          <p:cNvPr id="2" name="Rectangle 1"/>
          <p:cNvSpPr/>
          <p:nvPr/>
        </p:nvSpPr>
        <p:spPr>
          <a:xfrm>
            <a:off x="10042144" y="6172201"/>
            <a:ext cx="1535379" cy="3988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srgbClr val="FFFFFF"/>
              </a:solidFill>
            </a:endParaRPr>
          </a:p>
        </p:txBody>
      </p:sp>
      <p:sp>
        <p:nvSpPr>
          <p:cNvPr id="5" name="Rectangle 4"/>
          <p:cNvSpPr/>
          <p:nvPr/>
        </p:nvSpPr>
        <p:spPr>
          <a:xfrm>
            <a:off x="0" y="0"/>
            <a:ext cx="12192000" cy="1577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srgbClr val="FFFFFF"/>
              </a:solidFill>
            </a:endParaRPr>
          </a:p>
        </p:txBody>
      </p:sp>
    </p:spTree>
    <p:extLst>
      <p:ext uri="{BB962C8B-B14F-4D97-AF65-F5344CB8AC3E}">
        <p14:creationId xmlns:p14="http://schemas.microsoft.com/office/powerpoint/2010/main" val="1001089438"/>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1" y="921221"/>
            <a:ext cx="10972799" cy="2498255"/>
          </a:xfrm>
        </p:spPr>
        <p:txBody>
          <a:bodyPr anchor="b">
            <a:noAutofit/>
          </a:bodyPr>
          <a:lstStyle>
            <a:lvl1pPr algn="ctr">
              <a:lnSpc>
                <a:spcPts val="5997"/>
              </a:lnSpc>
              <a:defRPr sz="4667" b="0" i="0" spc="-200">
                <a:solidFill>
                  <a:schemeClr val="tx2"/>
                </a:solidFill>
                <a:latin typeface="+mn-lt"/>
                <a:cs typeface="Univers LT Std 45 Ligh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609600" y="3431449"/>
            <a:ext cx="10972800" cy="771275"/>
          </a:xfrm>
        </p:spPr>
        <p:txBody>
          <a:bodyPr>
            <a:noAutofit/>
          </a:bodyPr>
          <a:lstStyle>
            <a:lvl1pPr marL="0" indent="0" algn="ctr">
              <a:buNone/>
              <a:defRPr sz="2667">
                <a:solidFill>
                  <a:schemeClr val="bg2">
                    <a:lumMod val="50000"/>
                  </a:schemeClr>
                </a:solidFill>
                <a:latin typeface="+mn-lt"/>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7" name="Rectangle 6"/>
          <p:cNvSpPr/>
          <p:nvPr/>
        </p:nvSpPr>
        <p:spPr>
          <a:xfrm>
            <a:off x="0" y="0"/>
            <a:ext cx="12192000" cy="1577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srgbClr val="FFFFFF"/>
              </a:solidFill>
            </a:endParaRPr>
          </a:p>
        </p:txBody>
      </p:sp>
    </p:spTree>
    <p:extLst>
      <p:ext uri="{BB962C8B-B14F-4D97-AF65-F5344CB8AC3E}">
        <p14:creationId xmlns:p14="http://schemas.microsoft.com/office/powerpoint/2010/main" val="2077211388"/>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09601" y="1042320"/>
            <a:ext cx="10972800" cy="5129881"/>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983631233"/>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Heading,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177800"/>
            <a:ext cx="10987616" cy="863601"/>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609601" y="1041400"/>
            <a:ext cx="5486400" cy="5130800"/>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096002" y="1041400"/>
            <a:ext cx="5486399" cy="5130800"/>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593368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Heading, Subhea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177801"/>
            <a:ext cx="10972799" cy="863599"/>
          </a:xfrm>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09601" y="1306984"/>
            <a:ext cx="10972800" cy="4865217"/>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6"/>
          <p:cNvSpPr>
            <a:spLocks noGrp="1"/>
          </p:cNvSpPr>
          <p:nvPr>
            <p:ph type="body" sz="quarter" idx="10" hasCustomPrompt="1"/>
          </p:nvPr>
        </p:nvSpPr>
        <p:spPr>
          <a:xfrm>
            <a:off x="609600" y="838810"/>
            <a:ext cx="10972800" cy="468173"/>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553160358"/>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Heading, Subhead,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177800"/>
            <a:ext cx="10987616" cy="863601"/>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609601" y="1306982"/>
            <a:ext cx="5484941" cy="4865217"/>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096000" y="1306981"/>
            <a:ext cx="5486400" cy="4865219"/>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0" hasCustomPrompt="1"/>
          </p:nvPr>
        </p:nvSpPr>
        <p:spPr>
          <a:xfrm>
            <a:off x="609600" y="838810"/>
            <a:ext cx="10972800" cy="468173"/>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206911069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864101839"/>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Content Placeholder 2"/>
          <p:cNvSpPr>
            <a:spLocks noGrp="1"/>
          </p:cNvSpPr>
          <p:nvPr>
            <p:ph idx="1"/>
          </p:nvPr>
        </p:nvSpPr>
        <p:spPr>
          <a:xfrm>
            <a:off x="609601" y="381000"/>
            <a:ext cx="10987617" cy="5791200"/>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smtClean="0"/>
              <a:t>Click to edit Master text styles</a:t>
            </a:r>
          </a:p>
        </p:txBody>
      </p:sp>
    </p:spTree>
    <p:extLst>
      <p:ext uri="{BB962C8B-B14F-4D97-AF65-F5344CB8AC3E}">
        <p14:creationId xmlns:p14="http://schemas.microsoft.com/office/powerpoint/2010/main" val="1190668363"/>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Full Screen Image">
    <p:bg>
      <p:bgPr>
        <a:solidFill>
          <a:schemeClr val="bg1">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p:spPr>
        <p:txBody>
          <a:bodyPr/>
          <a:lstStyle/>
          <a:p>
            <a:r>
              <a:rPr lang="en-US" smtClean="0"/>
              <a:t>Drag picture to placeholder or click icon to add</a:t>
            </a:r>
            <a:endParaRPr lang="en-US"/>
          </a:p>
        </p:txBody>
      </p:sp>
      <p:sp>
        <p:nvSpPr>
          <p:cNvPr id="3" name="TextBox 2"/>
          <p:cNvSpPr txBox="1"/>
          <p:nvPr/>
        </p:nvSpPr>
        <p:spPr>
          <a:xfrm>
            <a:off x="5137382" y="6586546"/>
            <a:ext cx="1917237" cy="369332"/>
          </a:xfrm>
          <a:prstGeom prst="rect">
            <a:avLst/>
          </a:prstGeom>
          <a:solidFill>
            <a:schemeClr val="bg1">
              <a:lumMod val="50000"/>
              <a:alpha val="43000"/>
            </a:schemeClr>
          </a:solidFill>
        </p:spPr>
        <p:txBody>
          <a:bodyPr wrap="none" rtlCol="0">
            <a:noAutofit/>
          </a:bodyPr>
          <a:lstStyle/>
          <a:p>
            <a:pPr algn="ctr" defTabSz="609550"/>
            <a:r>
              <a:rPr lang="en-US" sz="1600" smtClean="0">
                <a:solidFill>
                  <a:prstClr val="black"/>
                </a:solidFill>
                <a:cs typeface="Univers LT Std 45 Light"/>
              </a:rPr>
              <a:t>NI </a:t>
            </a:r>
            <a:r>
              <a:rPr lang="en-US" sz="1600" dirty="0" smtClean="0">
                <a:solidFill>
                  <a:prstClr val="black"/>
                </a:solidFill>
                <a:cs typeface="Univers LT Std 45 Light"/>
              </a:rPr>
              <a:t>CONFIDENTIAL</a:t>
            </a:r>
            <a:endParaRPr lang="en-US" sz="1600" dirty="0">
              <a:solidFill>
                <a:prstClr val="black"/>
              </a:solidFill>
              <a:cs typeface="Univers LT Std 45 Light"/>
            </a:endParaRPr>
          </a:p>
        </p:txBody>
      </p:sp>
    </p:spTree>
    <p:extLst>
      <p:ext uri="{BB962C8B-B14F-4D97-AF65-F5344CB8AC3E}">
        <p14:creationId xmlns:p14="http://schemas.microsoft.com/office/powerpoint/2010/main" val="410228794"/>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Tree>
    <p:extLst>
      <p:ext uri="{BB962C8B-B14F-4D97-AF65-F5344CB8AC3E}">
        <p14:creationId xmlns:p14="http://schemas.microsoft.com/office/powerpoint/2010/main" val="77331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p:nvSpPr>
        <p:spPr>
          <a:xfrm>
            <a:off x="467325" y="6330953"/>
            <a:ext cx="788999" cy="338555"/>
          </a:xfrm>
          <a:prstGeom prst="rect">
            <a:avLst/>
          </a:prstGeom>
          <a:noFill/>
        </p:spPr>
        <p:txBody>
          <a:bodyPr wrap="none" lIns="91432" tIns="45718" rIns="91432" bIns="45718" rtlCol="0">
            <a:spAutoFit/>
          </a:bodyPr>
          <a:lstStyle/>
          <a:p>
            <a:r>
              <a:rPr lang="en-US" sz="1600" b="0" i="0" dirty="0" smtClean="0">
                <a:solidFill>
                  <a:prstClr val="black"/>
                </a:solidFill>
                <a:latin typeface="Univers LT Std 45 Light"/>
                <a:cs typeface="Univers LT Std 45 Light"/>
              </a:rPr>
              <a:t>ni.com</a:t>
            </a:r>
            <a:endParaRPr lang="en-US" sz="1600" b="0" i="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3943737121"/>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196821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Persona Template">
    <p:spTree>
      <p:nvGrpSpPr>
        <p:cNvPr id="1" name=""/>
        <p:cNvGrpSpPr/>
        <p:nvPr/>
      </p:nvGrpSpPr>
      <p:grpSpPr>
        <a:xfrm>
          <a:off x="0" y="0"/>
          <a:ext cx="0" cy="0"/>
          <a:chOff x="0" y="0"/>
          <a:chExt cx="0" cy="0"/>
        </a:xfrm>
      </p:grpSpPr>
      <p:sp>
        <p:nvSpPr>
          <p:cNvPr id="4" name="Text Placeholder 3"/>
          <p:cNvSpPr>
            <a:spLocks noGrp="1"/>
          </p:cNvSpPr>
          <p:nvPr>
            <p:ph type="body" sz="quarter" idx="28" hasCustomPrompt="1"/>
          </p:nvPr>
        </p:nvSpPr>
        <p:spPr>
          <a:xfrm>
            <a:off x="2642067" y="1452034"/>
            <a:ext cx="3221101" cy="1413933"/>
          </a:xfrm>
        </p:spPr>
        <p:txBody>
          <a:bodyPr/>
          <a:lstStyle>
            <a:lvl1pPr marL="0" indent="0">
              <a:buNone/>
              <a:defRPr sz="1600" i="1"/>
            </a:lvl1pPr>
          </a:lstStyle>
          <a:p>
            <a:pPr lvl="0"/>
            <a:r>
              <a:rPr lang="en-US" smtClean="0"/>
              <a:t>What would I say?</a:t>
            </a:r>
            <a:endParaRPr lang="en-US" dirty="0"/>
          </a:p>
        </p:txBody>
      </p:sp>
      <p:sp>
        <p:nvSpPr>
          <p:cNvPr id="14" name="Picture Placeholder 13"/>
          <p:cNvSpPr>
            <a:spLocks noGrp="1"/>
          </p:cNvSpPr>
          <p:nvPr>
            <p:ph type="pic" sz="quarter" idx="15" hasCustomPrompt="1"/>
          </p:nvPr>
        </p:nvSpPr>
        <p:spPr>
          <a:xfrm>
            <a:off x="609600" y="1452123"/>
            <a:ext cx="1693333" cy="1693333"/>
          </a:xfrm>
          <a:prstGeom prst="roundRect">
            <a:avLst>
              <a:gd name="adj" fmla="val 3524"/>
            </a:avLst>
          </a:prstGeom>
          <a:noFill/>
        </p:spPr>
        <p:txBody>
          <a:bodyPr>
            <a:normAutofit/>
          </a:bodyPr>
          <a:lstStyle>
            <a:lvl1pPr marL="0" indent="0">
              <a:buNone/>
              <a:defRPr sz="1600"/>
            </a:lvl1pPr>
          </a:lstStyle>
          <a:p>
            <a:r>
              <a:rPr lang="en-US" dirty="0" smtClean="0"/>
              <a:t>Add a picture</a:t>
            </a:r>
            <a:endParaRPr lang="en-US" dirty="0"/>
          </a:p>
        </p:txBody>
      </p:sp>
      <p:sp>
        <p:nvSpPr>
          <p:cNvPr id="15" name="Rectangular Callout 14"/>
          <p:cNvSpPr/>
          <p:nvPr userDrawn="1"/>
        </p:nvSpPr>
        <p:spPr>
          <a:xfrm>
            <a:off x="2646135" y="1442110"/>
            <a:ext cx="3217636" cy="1423079"/>
          </a:xfrm>
          <a:prstGeom prst="wedgeRectCallout">
            <a:avLst>
              <a:gd name="adj1" fmla="val -59307"/>
              <a:gd name="adj2" fmla="val -8957"/>
            </a:avLst>
          </a:prstGeom>
          <a:noFill/>
          <a:ln w="12700">
            <a:solidFill>
              <a:schemeClr val="bg1">
                <a:lumMod val="6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normAutofit/>
          </a:bodyPr>
          <a:lstStyle/>
          <a:p>
            <a:pPr defTabSz="609550"/>
            <a:endParaRPr lang="en-US" sz="1600" i="1" dirty="0">
              <a:solidFill>
                <a:srgbClr val="000000"/>
              </a:solidFill>
            </a:endParaRPr>
          </a:p>
        </p:txBody>
      </p:sp>
      <p:sp>
        <p:nvSpPr>
          <p:cNvPr id="18" name="TextBox 17"/>
          <p:cNvSpPr txBox="1"/>
          <p:nvPr userDrawn="1"/>
        </p:nvSpPr>
        <p:spPr>
          <a:xfrm>
            <a:off x="6095997" y="3014535"/>
            <a:ext cx="5486403" cy="379656"/>
          </a:xfrm>
          <a:prstGeom prst="rect">
            <a:avLst/>
          </a:prstGeom>
          <a:noFill/>
        </p:spPr>
        <p:txBody>
          <a:bodyPr wrap="square" lIns="91440" tIns="45720" rIns="91440" bIns="45720" rtlCol="0">
            <a:spAutoFit/>
          </a:bodyPr>
          <a:lstStyle/>
          <a:p>
            <a:pPr defTabSz="609550"/>
            <a:r>
              <a:rPr lang="en-US" sz="1867" dirty="0" smtClean="0">
                <a:solidFill>
                  <a:srgbClr val="0A60A3"/>
                </a:solidFill>
                <a:latin typeface="Univers Com 55"/>
              </a:rPr>
              <a:t>Pain Points</a:t>
            </a:r>
            <a:endParaRPr lang="en-US" sz="1867" dirty="0">
              <a:solidFill>
                <a:srgbClr val="0A60A3"/>
              </a:solidFill>
              <a:latin typeface="Univers Com 55"/>
            </a:endParaRPr>
          </a:p>
        </p:txBody>
      </p:sp>
      <p:sp>
        <p:nvSpPr>
          <p:cNvPr id="21" name="TextBox 20"/>
          <p:cNvSpPr txBox="1"/>
          <p:nvPr userDrawn="1"/>
        </p:nvSpPr>
        <p:spPr>
          <a:xfrm>
            <a:off x="6096000" y="1312967"/>
            <a:ext cx="5490469" cy="379656"/>
          </a:xfrm>
          <a:prstGeom prst="rect">
            <a:avLst/>
          </a:prstGeom>
          <a:noFill/>
        </p:spPr>
        <p:txBody>
          <a:bodyPr wrap="square" lIns="91440" tIns="45720" rIns="91440" bIns="45720" rtlCol="0">
            <a:spAutoFit/>
          </a:bodyPr>
          <a:lstStyle/>
          <a:p>
            <a:pPr defTabSz="609550"/>
            <a:r>
              <a:rPr lang="en-US" sz="1867" dirty="0" smtClean="0">
                <a:solidFill>
                  <a:srgbClr val="0A60A3"/>
                </a:solidFill>
                <a:latin typeface="Univers Com 55"/>
              </a:rPr>
              <a:t>Typical Activities/Tasks</a:t>
            </a:r>
            <a:endParaRPr lang="en-US" sz="1867" dirty="0">
              <a:solidFill>
                <a:srgbClr val="0A60A3"/>
              </a:solidFill>
              <a:latin typeface="Univers Com 55"/>
            </a:endParaRPr>
          </a:p>
        </p:txBody>
      </p:sp>
      <p:sp>
        <p:nvSpPr>
          <p:cNvPr id="22" name="TextBox 21"/>
          <p:cNvSpPr txBox="1"/>
          <p:nvPr userDrawn="1"/>
        </p:nvSpPr>
        <p:spPr>
          <a:xfrm>
            <a:off x="6096000" y="4716103"/>
            <a:ext cx="5490469" cy="379656"/>
          </a:xfrm>
          <a:prstGeom prst="rect">
            <a:avLst/>
          </a:prstGeom>
          <a:noFill/>
        </p:spPr>
        <p:txBody>
          <a:bodyPr wrap="square" lIns="91440" tIns="45720" rIns="91440" bIns="45720" rtlCol="0">
            <a:spAutoFit/>
          </a:bodyPr>
          <a:lstStyle/>
          <a:p>
            <a:pPr defTabSz="609550"/>
            <a:r>
              <a:rPr lang="en-US" sz="1867" dirty="0" smtClean="0">
                <a:solidFill>
                  <a:srgbClr val="0A60A3"/>
                </a:solidFill>
                <a:latin typeface="Univers Com 55"/>
              </a:rPr>
              <a:t>Goals</a:t>
            </a:r>
            <a:endParaRPr lang="en-US" sz="1867" dirty="0">
              <a:solidFill>
                <a:srgbClr val="0A60A3"/>
              </a:solidFill>
              <a:latin typeface="Univers Com 55"/>
            </a:endParaRPr>
          </a:p>
        </p:txBody>
      </p:sp>
      <p:sp>
        <p:nvSpPr>
          <p:cNvPr id="24" name="Text Placeholder 23"/>
          <p:cNvSpPr>
            <a:spLocks noGrp="1"/>
          </p:cNvSpPr>
          <p:nvPr>
            <p:ph type="body" sz="quarter" idx="18" hasCustomPrompt="1"/>
          </p:nvPr>
        </p:nvSpPr>
        <p:spPr>
          <a:xfrm>
            <a:off x="6096000" y="1696836"/>
            <a:ext cx="5486400" cy="1303481"/>
          </a:xfrm>
          <a:prstGeom prst="rect">
            <a:avLst/>
          </a:prstGeom>
        </p:spPr>
        <p:txBody>
          <a:bodyPr>
            <a:normAutofit/>
          </a:bodyPr>
          <a:lstStyle>
            <a:lvl1pPr marL="228594" marR="0" indent="-228594" algn="l" defTabSz="914377" rtl="0" eaLnBrk="1" fontAlgn="auto" latinLnBrk="0" hangingPunct="1">
              <a:lnSpc>
                <a:spcPct val="100000"/>
              </a:lnSpc>
              <a:spcBef>
                <a:spcPts val="600"/>
              </a:spcBef>
              <a:spcAft>
                <a:spcPts val="0"/>
              </a:spcAft>
              <a:buClrTx/>
              <a:buSzTx/>
              <a:buFont typeface="Arial" panose="020B0604020202020204" pitchFamily="34" charset="0"/>
              <a:buChar char="•"/>
              <a:tabLst/>
              <a:defRPr sz="1067" baseline="0"/>
            </a:lvl1pPr>
            <a:lvl2pPr>
              <a:defRPr sz="1067"/>
            </a:lvl2pPr>
            <a:lvl3pPr>
              <a:defRPr sz="1067"/>
            </a:lvl3pPr>
            <a:lvl4pPr>
              <a:defRPr sz="1067"/>
            </a:lvl4pPr>
            <a:lvl5pPr>
              <a:defRPr sz="1067"/>
            </a:lvl5pPr>
          </a:lstStyle>
          <a:p>
            <a:pPr lvl="0"/>
            <a:r>
              <a:rPr lang="en-US" dirty="0" smtClean="0"/>
              <a:t>What do they struggle with today?</a:t>
            </a:r>
          </a:p>
          <a:p>
            <a:pPr marL="228594" marR="0" lvl="0" indent="-228594" algn="l" defTabSz="914377"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smtClean="0"/>
              <a:t>Example: Redoing the same set up configurations over and over.</a:t>
            </a:r>
          </a:p>
          <a:p>
            <a:pPr lvl="0"/>
            <a:endParaRPr lang="en-US" dirty="0" smtClean="0"/>
          </a:p>
        </p:txBody>
      </p:sp>
      <p:sp>
        <p:nvSpPr>
          <p:cNvPr id="19" name="Text Placeholder 18"/>
          <p:cNvSpPr>
            <a:spLocks noGrp="1"/>
          </p:cNvSpPr>
          <p:nvPr>
            <p:ph type="body" sz="quarter" idx="25" hasCustomPrompt="1"/>
          </p:nvPr>
        </p:nvSpPr>
        <p:spPr>
          <a:xfrm>
            <a:off x="609599" y="3389125"/>
            <a:ext cx="5486400" cy="2783075"/>
          </a:xfrm>
          <a:prstGeom prst="rect">
            <a:avLst/>
          </a:prstGeom>
        </p:spPr>
        <p:txBody>
          <a:bodyPr>
            <a:normAutofit/>
          </a:bodyPr>
          <a:lstStyle>
            <a:lvl1pPr marL="0" indent="0">
              <a:buNone/>
              <a:defRPr sz="1200"/>
            </a:lvl1pPr>
          </a:lstStyle>
          <a:p>
            <a:pPr lvl="0"/>
            <a:r>
              <a:rPr lang="en-US" dirty="0" smtClean="0"/>
              <a:t>Describe this persona and their environment to provide some context.</a:t>
            </a:r>
          </a:p>
        </p:txBody>
      </p:sp>
      <p:sp>
        <p:nvSpPr>
          <p:cNvPr id="2" name="Title 1"/>
          <p:cNvSpPr>
            <a:spLocks noGrp="1"/>
          </p:cNvSpPr>
          <p:nvPr>
            <p:ph type="title" hasCustomPrompt="1"/>
          </p:nvPr>
        </p:nvSpPr>
        <p:spPr/>
        <p:txBody>
          <a:bodyPr/>
          <a:lstStyle/>
          <a:p>
            <a:r>
              <a:rPr lang="en-US" dirty="0" smtClean="0"/>
              <a:t>Persona Name</a:t>
            </a:r>
            <a:endParaRPr lang="en-US" dirty="0"/>
          </a:p>
        </p:txBody>
      </p:sp>
      <p:sp>
        <p:nvSpPr>
          <p:cNvPr id="23" name="Text Placeholder 6"/>
          <p:cNvSpPr>
            <a:spLocks noGrp="1"/>
          </p:cNvSpPr>
          <p:nvPr>
            <p:ph type="body" sz="quarter" idx="10" hasCustomPrompt="1"/>
          </p:nvPr>
        </p:nvSpPr>
        <p:spPr>
          <a:xfrm>
            <a:off x="609600" y="838810"/>
            <a:ext cx="10972800" cy="468173"/>
          </a:xfrm>
        </p:spPr>
        <p:txBody>
          <a:bodyPr anchor="t"/>
          <a:lstStyle>
            <a:lvl1pPr marL="0" indent="0">
              <a:buNone/>
              <a:defRPr>
                <a:solidFill>
                  <a:srgbClr val="7B7B7B"/>
                </a:solidFill>
              </a:defRPr>
            </a:lvl1pPr>
          </a:lstStyle>
          <a:p>
            <a:pPr lvl="0"/>
            <a:r>
              <a:rPr lang="en-US" dirty="0" smtClean="0"/>
              <a:t>Role</a:t>
            </a:r>
            <a:endParaRPr lang="en-US" dirty="0"/>
          </a:p>
        </p:txBody>
      </p:sp>
      <p:sp>
        <p:nvSpPr>
          <p:cNvPr id="25" name="Text Placeholder 23"/>
          <p:cNvSpPr>
            <a:spLocks noGrp="1"/>
          </p:cNvSpPr>
          <p:nvPr>
            <p:ph type="body" sz="quarter" idx="26" hasCustomPrompt="1"/>
          </p:nvPr>
        </p:nvSpPr>
        <p:spPr>
          <a:xfrm>
            <a:off x="6096000" y="3389126"/>
            <a:ext cx="5486400" cy="1303481"/>
          </a:xfrm>
          <a:prstGeom prst="rect">
            <a:avLst/>
          </a:prstGeom>
        </p:spPr>
        <p:txBody>
          <a:bodyPr>
            <a:normAutofit/>
          </a:bodyPr>
          <a:lstStyle>
            <a:lvl1pPr marL="228594" marR="0" indent="-228594" algn="l" defTabSz="914377" rtl="0" eaLnBrk="1" fontAlgn="auto" latinLnBrk="0" hangingPunct="1">
              <a:lnSpc>
                <a:spcPct val="100000"/>
              </a:lnSpc>
              <a:spcBef>
                <a:spcPts val="600"/>
              </a:spcBef>
              <a:spcAft>
                <a:spcPts val="0"/>
              </a:spcAft>
              <a:buClrTx/>
              <a:buSzTx/>
              <a:buFont typeface="Arial" panose="020B0604020202020204" pitchFamily="34" charset="0"/>
              <a:buChar char="•"/>
              <a:tabLst/>
              <a:defRPr sz="1067" baseline="0"/>
            </a:lvl1pPr>
            <a:lvl2pPr>
              <a:defRPr sz="1067"/>
            </a:lvl2pPr>
            <a:lvl3pPr>
              <a:defRPr sz="1067"/>
            </a:lvl3pPr>
            <a:lvl4pPr>
              <a:defRPr sz="1067"/>
            </a:lvl4pPr>
            <a:lvl5pPr>
              <a:defRPr sz="1067"/>
            </a:lvl5pPr>
          </a:lstStyle>
          <a:p>
            <a:pPr lvl="0"/>
            <a:r>
              <a:rPr lang="en-US" dirty="0" smtClean="0"/>
              <a:t>What do they struggle with today?</a:t>
            </a:r>
          </a:p>
          <a:p>
            <a:pPr marL="228594" marR="0" lvl="0" indent="-228594" algn="l" defTabSz="914377"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smtClean="0"/>
              <a:t>Example: Redoing the same set up configurations over and over.</a:t>
            </a:r>
          </a:p>
          <a:p>
            <a:pPr lvl="0"/>
            <a:endParaRPr lang="en-US" dirty="0" smtClean="0"/>
          </a:p>
        </p:txBody>
      </p:sp>
      <p:sp>
        <p:nvSpPr>
          <p:cNvPr id="27" name="Text Placeholder 23"/>
          <p:cNvSpPr>
            <a:spLocks noGrp="1"/>
          </p:cNvSpPr>
          <p:nvPr>
            <p:ph type="body" sz="quarter" idx="27" hasCustomPrompt="1"/>
          </p:nvPr>
        </p:nvSpPr>
        <p:spPr>
          <a:xfrm>
            <a:off x="6096000" y="5104913"/>
            <a:ext cx="5486400" cy="1067288"/>
          </a:xfrm>
          <a:prstGeom prst="rect">
            <a:avLst/>
          </a:prstGeom>
        </p:spPr>
        <p:txBody>
          <a:bodyPr>
            <a:normAutofit/>
          </a:bodyPr>
          <a:lstStyle>
            <a:lvl1pPr marL="228594" marR="0" indent="-228594" algn="l" defTabSz="914377" rtl="0" eaLnBrk="1" fontAlgn="auto" latinLnBrk="0" hangingPunct="1">
              <a:lnSpc>
                <a:spcPct val="100000"/>
              </a:lnSpc>
              <a:spcBef>
                <a:spcPts val="600"/>
              </a:spcBef>
              <a:spcAft>
                <a:spcPts val="0"/>
              </a:spcAft>
              <a:buClrTx/>
              <a:buSzTx/>
              <a:buFont typeface="Arial" panose="020B0604020202020204" pitchFamily="34" charset="0"/>
              <a:buChar char="•"/>
              <a:tabLst/>
              <a:defRPr sz="1067" baseline="0"/>
            </a:lvl1pPr>
            <a:lvl2pPr>
              <a:defRPr sz="1067"/>
            </a:lvl2pPr>
            <a:lvl3pPr>
              <a:defRPr sz="1067"/>
            </a:lvl3pPr>
            <a:lvl4pPr>
              <a:defRPr sz="1067"/>
            </a:lvl4pPr>
            <a:lvl5pPr>
              <a:defRPr sz="1067"/>
            </a:lvl5pPr>
          </a:lstStyle>
          <a:p>
            <a:pPr lvl="0"/>
            <a:r>
              <a:rPr lang="en-US" dirty="0" smtClean="0"/>
              <a:t>What do they struggle with today?</a:t>
            </a:r>
          </a:p>
          <a:p>
            <a:pPr marL="228594" marR="0" lvl="0" indent="-228594" algn="l" defTabSz="914377"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smtClean="0"/>
              <a:t>Example: Redoing the same set up configurations over and over.</a:t>
            </a:r>
          </a:p>
          <a:p>
            <a:pPr lvl="0"/>
            <a:endParaRPr lang="en-US" dirty="0" smtClean="0"/>
          </a:p>
        </p:txBody>
      </p:sp>
    </p:spTree>
    <p:extLst>
      <p:ext uri="{BB962C8B-B14F-4D97-AF65-F5344CB8AC3E}">
        <p14:creationId xmlns:p14="http://schemas.microsoft.com/office/powerpoint/2010/main" val="1302539390"/>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2_External Title and Content">
    <p:spTree>
      <p:nvGrpSpPr>
        <p:cNvPr id="1" name=""/>
        <p:cNvGrpSpPr/>
        <p:nvPr/>
      </p:nvGrpSpPr>
      <p:grpSpPr>
        <a:xfrm>
          <a:off x="0" y="0"/>
          <a:ext cx="0" cy="0"/>
          <a:chOff x="0" y="0"/>
          <a:chExt cx="0" cy="0"/>
        </a:xfrm>
      </p:grpSpPr>
      <p:sp>
        <p:nvSpPr>
          <p:cNvPr id="8" name="Content Placeholder 2"/>
          <p:cNvSpPr>
            <a:spLocks noGrp="1"/>
          </p:cNvSpPr>
          <p:nvPr>
            <p:ph sz="half" idx="11" hasCustomPrompt="1"/>
          </p:nvPr>
        </p:nvSpPr>
        <p:spPr>
          <a:xfrm>
            <a:off x="637777" y="1743139"/>
            <a:ext cx="5370904"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3"/>
          <p:cNvSpPr>
            <a:spLocks noGrp="1"/>
          </p:cNvSpPr>
          <p:nvPr>
            <p:ph sz="half" idx="2" hasCustomPrompt="1"/>
          </p:nvPr>
        </p:nvSpPr>
        <p:spPr>
          <a:xfrm>
            <a:off x="6197600" y="1743139"/>
            <a:ext cx="5384800"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631918" y="268942"/>
            <a:ext cx="10893337" cy="697255"/>
          </a:xfrm>
        </p:spPr>
        <p:txBody>
          <a:bodyPr/>
          <a:lstStyle/>
          <a:p>
            <a:r>
              <a:rPr lang="en-US" dirty="0" smtClean="0"/>
              <a:t>Master title style</a:t>
            </a:r>
            <a:endParaRPr lang="en-US" dirty="0"/>
          </a:p>
        </p:txBody>
      </p:sp>
      <p:sp>
        <p:nvSpPr>
          <p:cNvPr id="13" name="Text Placeholder 6"/>
          <p:cNvSpPr>
            <a:spLocks noGrp="1"/>
          </p:cNvSpPr>
          <p:nvPr>
            <p:ph type="body" sz="quarter" idx="10" hasCustomPrompt="1"/>
          </p:nvPr>
        </p:nvSpPr>
        <p:spPr>
          <a:xfrm>
            <a:off x="629275"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23574579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defTabSz="609550"/>
            <a:fld id="{A4322E6E-654F-496D-A0EC-CB8CA36EF048}" type="datetimeFigureOut">
              <a:rPr lang="en-US" sz="2400" smtClean="0">
                <a:solidFill>
                  <a:srgbClr val="000000"/>
                </a:solidFill>
              </a:rPr>
              <a:pPr defTabSz="609550"/>
              <a:t>6/20/16</a:t>
            </a:fld>
            <a:endParaRPr lang="en-US" sz="2400">
              <a:solidFill>
                <a:srgbClr val="000000"/>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defTabSz="609550"/>
            <a:endParaRPr lang="en-US" sz="2400">
              <a:solidFill>
                <a:srgbClr val="000000"/>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pPr defTabSz="609550"/>
            <a:fld id="{DA6115DE-3E31-4729-B3BD-13BF5AA79990}" type="slidenum">
              <a:rPr lang="en-US" sz="2400" smtClean="0">
                <a:solidFill>
                  <a:srgbClr val="000000"/>
                </a:solidFill>
              </a:rPr>
              <a:pPr defTabSz="609550"/>
              <a:t>‹#›</a:t>
            </a:fld>
            <a:endParaRPr lang="en-US" sz="2400">
              <a:solidFill>
                <a:srgbClr val="000000"/>
              </a:solidFill>
            </a:endParaRPr>
          </a:p>
        </p:txBody>
      </p:sp>
    </p:spTree>
    <p:extLst>
      <p:ext uri="{BB962C8B-B14F-4D97-AF65-F5344CB8AC3E}">
        <p14:creationId xmlns:p14="http://schemas.microsoft.com/office/powerpoint/2010/main" val="127279615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cSld name="3_External Title and Content">
    <p:spTree>
      <p:nvGrpSpPr>
        <p:cNvPr id="1" name=""/>
        <p:cNvGrpSpPr/>
        <p:nvPr/>
      </p:nvGrpSpPr>
      <p:grpSpPr>
        <a:xfrm>
          <a:off x="0" y="0"/>
          <a:ext cx="0" cy="0"/>
          <a:chOff x="0" y="0"/>
          <a:chExt cx="0" cy="0"/>
        </a:xfrm>
      </p:grpSpPr>
      <p:sp>
        <p:nvSpPr>
          <p:cNvPr id="19" name="Shape 19"/>
          <p:cNvSpPr/>
          <p:nvPr/>
        </p:nvSpPr>
        <p:spPr>
          <a:xfrm>
            <a:off x="5858544" y="6369835"/>
            <a:ext cx="474917" cy="2257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100">
                <a:solidFill>
                  <a:srgbClr val="FFFFFF"/>
                </a:solidFill>
                <a:latin typeface="Univers LT Std 45 Light"/>
                <a:ea typeface="Univers LT Std 45 Light"/>
                <a:cs typeface="Univers LT Std 45 Light"/>
                <a:sym typeface="Univers LT Std 45 Light"/>
              </a:defRPr>
            </a:lvl1pPr>
          </a:lstStyle>
          <a:p>
            <a:pPr lvl="0">
              <a:defRPr sz="1800">
                <a:solidFill>
                  <a:srgbClr val="000000"/>
                </a:solidFill>
              </a:defRPr>
            </a:pPr>
            <a:r>
              <a:rPr sz="1467">
                <a:solidFill>
                  <a:srgbClr val="FFFFFF"/>
                </a:solidFill>
              </a:rPr>
              <a:t>‹#›</a:t>
            </a:r>
          </a:p>
        </p:txBody>
      </p:sp>
      <p:sp>
        <p:nvSpPr>
          <p:cNvPr id="8" name="Shape 10"/>
          <p:cNvSpPr/>
          <p:nvPr/>
        </p:nvSpPr>
        <p:spPr>
          <a:xfrm>
            <a:off x="-10678" y="6697706"/>
            <a:ext cx="12213356" cy="160295"/>
          </a:xfrm>
          <a:prstGeom prst="rect">
            <a:avLst/>
          </a:prstGeom>
          <a:solidFill>
            <a:srgbClr val="0068AD"/>
          </a:solidFill>
          <a:ln w="25400">
            <a:noFill/>
          </a:ln>
        </p:spPr>
        <p:txBody>
          <a:bodyPr lIns="0" tIns="0" rIns="0" bIns="0" anchor="ctr"/>
          <a:lstStyle/>
          <a:p>
            <a:pPr lvl="0" defTabSz="609549"/>
            <a:endParaRPr sz="2533">
              <a:latin typeface="Univers Com 45 Light"/>
              <a:ea typeface="Univers Com 45 Light"/>
              <a:cs typeface="Univers Com 45 Light"/>
              <a:sym typeface="Univers Com 45 Light"/>
            </a:endParaRPr>
          </a:p>
        </p:txBody>
      </p:sp>
      <p:sp>
        <p:nvSpPr>
          <p:cNvPr id="7" name="Title 1"/>
          <p:cNvSpPr>
            <a:spLocks noGrp="1"/>
          </p:cNvSpPr>
          <p:nvPr>
            <p:ph type="title" hasCustomPrompt="1"/>
          </p:nvPr>
        </p:nvSpPr>
        <p:spPr>
          <a:xfrm>
            <a:off x="356955" y="142831"/>
            <a:ext cx="11521779" cy="489941"/>
          </a:xfrm>
          <a:prstGeom prst="rect">
            <a:avLst/>
          </a:prstGeom>
        </p:spPr>
        <p:txBody>
          <a:bodyPr/>
          <a:lstStyle>
            <a:lvl1pPr algn="l">
              <a:defRPr sz="2400" b="0" i="0" kern="0" cap="all" spc="0">
                <a:latin typeface="Univers Com 65 Bold"/>
                <a:cs typeface="Univers Com 65 Bold"/>
              </a:defRPr>
            </a:lvl1pPr>
          </a:lstStyle>
          <a:p>
            <a:r>
              <a:rPr lang="en-US" dirty="0" smtClean="0"/>
              <a:t>MASTER TITLE STYLE</a:t>
            </a:r>
            <a:endParaRPr lang="en-US" dirty="0"/>
          </a:p>
        </p:txBody>
      </p:sp>
      <p:sp>
        <p:nvSpPr>
          <p:cNvPr id="10" name="Content Placeholder 2"/>
          <p:cNvSpPr>
            <a:spLocks noGrp="1"/>
          </p:cNvSpPr>
          <p:nvPr>
            <p:ph idx="1" hasCustomPrompt="1"/>
          </p:nvPr>
        </p:nvSpPr>
        <p:spPr>
          <a:xfrm>
            <a:off x="356956" y="704072"/>
            <a:ext cx="11521779" cy="5366321"/>
          </a:xfrm>
          <a:prstGeom prst="rect">
            <a:avLst/>
          </a:prstGeom>
        </p:spPr>
        <p:txBody>
          <a:bodyPr/>
          <a:lstStyle>
            <a:lvl1pPr>
              <a:defRPr sz="2667">
                <a:latin typeface="Univers Com 45 Light" panose="020B0403020202020204" pitchFamily="34" charset="0"/>
              </a:defRPr>
            </a:lvl1pPr>
            <a:lvl2pPr>
              <a:defRPr sz="2400">
                <a:latin typeface="Univers Com 45 Light" panose="020B0403020202020204" pitchFamily="34" charset="0"/>
              </a:defRPr>
            </a:lvl2pPr>
            <a:lvl3pPr>
              <a:defRPr sz="2133">
                <a:latin typeface="Univers Com 45 Light" panose="020B0403020202020204" pitchFamily="34" charset="0"/>
              </a:defRPr>
            </a:lvl3pPr>
            <a:lvl4pPr>
              <a:defRPr sz="1333">
                <a:latin typeface="Univers Com 45 Light" panose="020B0403020202020204" pitchFamily="34" charset="0"/>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11" name="TextBox 10"/>
          <p:cNvSpPr txBox="1"/>
          <p:nvPr/>
        </p:nvSpPr>
        <p:spPr>
          <a:xfrm>
            <a:off x="10238379" y="6270364"/>
            <a:ext cx="1849119" cy="3488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0" marR="0" indent="0" algn="r" defTabSz="609549" rtl="0" fontAlgn="auto" latinLnBrk="1" hangingPunct="0">
              <a:lnSpc>
                <a:spcPct val="100000"/>
              </a:lnSpc>
              <a:spcBef>
                <a:spcPts val="0"/>
              </a:spcBef>
              <a:spcAft>
                <a:spcPts val="0"/>
              </a:spcAft>
              <a:buClrTx/>
              <a:buSzTx/>
              <a:buFontTx/>
              <a:buNone/>
              <a:tabLst/>
            </a:pPr>
            <a:r>
              <a:rPr kumimoji="0" lang="en-US" sz="1467" b="0" i="0" u="none" strike="noStrike" cap="none" spc="0" normalizeH="0" baseline="0" dirty="0" smtClean="0">
                <a:ln>
                  <a:noFill/>
                </a:ln>
                <a:solidFill>
                  <a:schemeClr val="bg1">
                    <a:lumMod val="50000"/>
                  </a:schemeClr>
                </a:solidFill>
                <a:effectLst/>
                <a:uFillTx/>
                <a:latin typeface="Univers Com 45 Light"/>
                <a:ea typeface="Univers Com 45 Light"/>
                <a:cs typeface="Univers Com 45 Light"/>
                <a:sym typeface="Univers Com 45 Light"/>
              </a:rPr>
              <a:t>NI CONFIDENTIAL</a:t>
            </a:r>
            <a:endParaRPr kumimoji="0" lang="en-US" sz="1467" b="0" i="0" u="none" strike="noStrike" cap="none" spc="0" normalizeH="0" baseline="0" dirty="0">
              <a:ln>
                <a:noFill/>
              </a:ln>
              <a:solidFill>
                <a:schemeClr val="bg1">
                  <a:lumMod val="50000"/>
                </a:schemeClr>
              </a:solidFill>
              <a:effectLst/>
              <a:uFillTx/>
              <a:latin typeface="Univers Com 45 Light"/>
              <a:ea typeface="Univers Com 45 Light"/>
              <a:cs typeface="Univers Com 45 Light"/>
              <a:sym typeface="Univers Com 45 Light"/>
            </a:endParaRPr>
          </a:p>
        </p:txBody>
      </p:sp>
    </p:spTree>
    <p:extLst>
      <p:ext uri="{BB962C8B-B14F-4D97-AF65-F5344CB8AC3E}">
        <p14:creationId xmlns:p14="http://schemas.microsoft.com/office/powerpoint/2010/main" val="56272970"/>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40408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pic>
        <p:nvPicPr>
          <p:cNvPr id="4" name="Picture 3" descr="PPT-corporate-background-16x9_wlogo.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4723" y="1043635"/>
            <a:ext cx="10972800" cy="5120640"/>
          </a:xfrm>
          <a:prstGeom prst="rect">
            <a:avLst/>
          </a:prstGeom>
        </p:spPr>
      </p:pic>
      <p:sp>
        <p:nvSpPr>
          <p:cNvPr id="2" name="Rectangle 1"/>
          <p:cNvSpPr/>
          <p:nvPr/>
        </p:nvSpPr>
        <p:spPr>
          <a:xfrm>
            <a:off x="10042144" y="6172201"/>
            <a:ext cx="1535379" cy="3988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srgbClr val="FFFFFF"/>
              </a:solidFill>
            </a:endParaRPr>
          </a:p>
        </p:txBody>
      </p:sp>
      <p:sp>
        <p:nvSpPr>
          <p:cNvPr id="5" name="Rectangle 4"/>
          <p:cNvSpPr/>
          <p:nvPr/>
        </p:nvSpPr>
        <p:spPr>
          <a:xfrm>
            <a:off x="0" y="0"/>
            <a:ext cx="12192000" cy="1577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srgbClr val="FFFFFF"/>
              </a:solidFill>
            </a:endParaRPr>
          </a:p>
        </p:txBody>
      </p:sp>
    </p:spTree>
    <p:extLst>
      <p:ext uri="{BB962C8B-B14F-4D97-AF65-F5344CB8AC3E}">
        <p14:creationId xmlns:p14="http://schemas.microsoft.com/office/powerpoint/2010/main" val="479442133"/>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1" y="921221"/>
            <a:ext cx="10972799" cy="2498255"/>
          </a:xfrm>
        </p:spPr>
        <p:txBody>
          <a:bodyPr anchor="b">
            <a:noAutofit/>
          </a:bodyPr>
          <a:lstStyle>
            <a:lvl1pPr algn="ctr">
              <a:lnSpc>
                <a:spcPts val="5997"/>
              </a:lnSpc>
              <a:defRPr sz="4667" b="0" i="0" spc="-200">
                <a:solidFill>
                  <a:schemeClr val="tx2"/>
                </a:solidFill>
                <a:latin typeface="+mn-lt"/>
                <a:cs typeface="Univers LT Std 45 Ligh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609600" y="3431449"/>
            <a:ext cx="10972800" cy="771275"/>
          </a:xfrm>
        </p:spPr>
        <p:txBody>
          <a:bodyPr>
            <a:noAutofit/>
          </a:bodyPr>
          <a:lstStyle>
            <a:lvl1pPr marL="0" indent="0" algn="ctr">
              <a:buNone/>
              <a:defRPr sz="2667">
                <a:solidFill>
                  <a:schemeClr val="bg2">
                    <a:lumMod val="50000"/>
                  </a:schemeClr>
                </a:solidFill>
                <a:latin typeface="+mn-lt"/>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7" name="Rectangle 6"/>
          <p:cNvSpPr/>
          <p:nvPr/>
        </p:nvSpPr>
        <p:spPr>
          <a:xfrm>
            <a:off x="0" y="0"/>
            <a:ext cx="12192000" cy="1577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srgbClr val="FFFFFF"/>
              </a:solidFill>
            </a:endParaRPr>
          </a:p>
        </p:txBody>
      </p:sp>
    </p:spTree>
    <p:extLst>
      <p:ext uri="{BB962C8B-B14F-4D97-AF65-F5344CB8AC3E}">
        <p14:creationId xmlns:p14="http://schemas.microsoft.com/office/powerpoint/2010/main" val="1540737338"/>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09601" y="1042320"/>
            <a:ext cx="10972800" cy="5129881"/>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181352055"/>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Heading,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177800"/>
            <a:ext cx="10987616" cy="863601"/>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609601" y="1041400"/>
            <a:ext cx="5486400" cy="5130800"/>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096002" y="1041400"/>
            <a:ext cx="5486399" cy="5130800"/>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1529260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24163583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Heading, Subhea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177801"/>
            <a:ext cx="10972799" cy="863599"/>
          </a:xfrm>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09601" y="1306984"/>
            <a:ext cx="10972800" cy="4865217"/>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6"/>
          <p:cNvSpPr>
            <a:spLocks noGrp="1"/>
          </p:cNvSpPr>
          <p:nvPr>
            <p:ph type="body" sz="quarter" idx="10" hasCustomPrompt="1"/>
          </p:nvPr>
        </p:nvSpPr>
        <p:spPr>
          <a:xfrm>
            <a:off x="609600" y="838810"/>
            <a:ext cx="10972800" cy="468173"/>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1876445265"/>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Heading, Subhead,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177800"/>
            <a:ext cx="10987616" cy="863601"/>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609601" y="1306982"/>
            <a:ext cx="5484941" cy="4865217"/>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096000" y="1306981"/>
            <a:ext cx="5486400" cy="4865219"/>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0" hasCustomPrompt="1"/>
          </p:nvPr>
        </p:nvSpPr>
        <p:spPr>
          <a:xfrm>
            <a:off x="609600" y="838810"/>
            <a:ext cx="10972800" cy="468173"/>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156727101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728816774"/>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Content Placeholder 2"/>
          <p:cNvSpPr>
            <a:spLocks noGrp="1"/>
          </p:cNvSpPr>
          <p:nvPr>
            <p:ph idx="1"/>
          </p:nvPr>
        </p:nvSpPr>
        <p:spPr>
          <a:xfrm>
            <a:off x="609601" y="381000"/>
            <a:ext cx="10987617" cy="5791200"/>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smtClean="0"/>
              <a:t>Click to edit Master text styles</a:t>
            </a:r>
          </a:p>
        </p:txBody>
      </p:sp>
    </p:spTree>
    <p:extLst>
      <p:ext uri="{BB962C8B-B14F-4D97-AF65-F5344CB8AC3E}">
        <p14:creationId xmlns:p14="http://schemas.microsoft.com/office/powerpoint/2010/main" val="888194664"/>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Full Screen Image">
    <p:bg>
      <p:bgPr>
        <a:solidFill>
          <a:schemeClr val="bg1">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p:spPr>
        <p:txBody>
          <a:bodyPr/>
          <a:lstStyle/>
          <a:p>
            <a:r>
              <a:rPr lang="en-US" smtClean="0"/>
              <a:t>Drag picture to placeholder or click icon to add</a:t>
            </a:r>
            <a:endParaRPr lang="en-US"/>
          </a:p>
        </p:txBody>
      </p:sp>
      <p:sp>
        <p:nvSpPr>
          <p:cNvPr id="3" name="TextBox 2"/>
          <p:cNvSpPr txBox="1"/>
          <p:nvPr/>
        </p:nvSpPr>
        <p:spPr>
          <a:xfrm>
            <a:off x="5137382" y="6586546"/>
            <a:ext cx="1917237" cy="369332"/>
          </a:xfrm>
          <a:prstGeom prst="rect">
            <a:avLst/>
          </a:prstGeom>
          <a:solidFill>
            <a:schemeClr val="bg1">
              <a:lumMod val="50000"/>
              <a:alpha val="43000"/>
            </a:schemeClr>
          </a:solidFill>
        </p:spPr>
        <p:txBody>
          <a:bodyPr wrap="none" rtlCol="0">
            <a:noAutofit/>
          </a:bodyPr>
          <a:lstStyle/>
          <a:p>
            <a:pPr algn="ctr" defTabSz="609550"/>
            <a:r>
              <a:rPr lang="en-US" sz="1600" smtClean="0">
                <a:solidFill>
                  <a:prstClr val="black"/>
                </a:solidFill>
                <a:cs typeface="Univers LT Std 45 Light"/>
              </a:rPr>
              <a:t>NI </a:t>
            </a:r>
            <a:r>
              <a:rPr lang="en-US" sz="1600" dirty="0" smtClean="0">
                <a:solidFill>
                  <a:prstClr val="black"/>
                </a:solidFill>
                <a:cs typeface="Univers LT Std 45 Light"/>
              </a:rPr>
              <a:t>CONFIDENTIAL</a:t>
            </a:r>
            <a:endParaRPr lang="en-US" sz="1600" dirty="0">
              <a:solidFill>
                <a:prstClr val="black"/>
              </a:solidFill>
              <a:cs typeface="Univers LT Std 45 Light"/>
            </a:endParaRPr>
          </a:p>
        </p:txBody>
      </p:sp>
    </p:spTree>
    <p:extLst>
      <p:ext uri="{BB962C8B-B14F-4D97-AF65-F5344CB8AC3E}">
        <p14:creationId xmlns:p14="http://schemas.microsoft.com/office/powerpoint/2010/main" val="1166347169"/>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Tree>
    <p:extLst>
      <p:ext uri="{BB962C8B-B14F-4D97-AF65-F5344CB8AC3E}">
        <p14:creationId xmlns:p14="http://schemas.microsoft.com/office/powerpoint/2010/main" val="175514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Persona Template">
    <p:spTree>
      <p:nvGrpSpPr>
        <p:cNvPr id="1" name=""/>
        <p:cNvGrpSpPr/>
        <p:nvPr/>
      </p:nvGrpSpPr>
      <p:grpSpPr>
        <a:xfrm>
          <a:off x="0" y="0"/>
          <a:ext cx="0" cy="0"/>
          <a:chOff x="0" y="0"/>
          <a:chExt cx="0" cy="0"/>
        </a:xfrm>
      </p:grpSpPr>
      <p:sp>
        <p:nvSpPr>
          <p:cNvPr id="4" name="Text Placeholder 3"/>
          <p:cNvSpPr>
            <a:spLocks noGrp="1"/>
          </p:cNvSpPr>
          <p:nvPr>
            <p:ph type="body" sz="quarter" idx="28" hasCustomPrompt="1"/>
          </p:nvPr>
        </p:nvSpPr>
        <p:spPr>
          <a:xfrm>
            <a:off x="2642067" y="1452034"/>
            <a:ext cx="3221101" cy="1413933"/>
          </a:xfrm>
        </p:spPr>
        <p:txBody>
          <a:bodyPr/>
          <a:lstStyle>
            <a:lvl1pPr marL="0" indent="0">
              <a:buNone/>
              <a:defRPr sz="1600" i="1"/>
            </a:lvl1pPr>
          </a:lstStyle>
          <a:p>
            <a:pPr lvl="0"/>
            <a:r>
              <a:rPr lang="en-US" smtClean="0"/>
              <a:t>What would I say?</a:t>
            </a:r>
            <a:endParaRPr lang="en-US" dirty="0"/>
          </a:p>
        </p:txBody>
      </p:sp>
      <p:sp>
        <p:nvSpPr>
          <p:cNvPr id="14" name="Picture Placeholder 13"/>
          <p:cNvSpPr>
            <a:spLocks noGrp="1"/>
          </p:cNvSpPr>
          <p:nvPr>
            <p:ph type="pic" sz="quarter" idx="15" hasCustomPrompt="1"/>
          </p:nvPr>
        </p:nvSpPr>
        <p:spPr>
          <a:xfrm>
            <a:off x="609600" y="1452123"/>
            <a:ext cx="1693333" cy="1693333"/>
          </a:xfrm>
          <a:prstGeom prst="roundRect">
            <a:avLst>
              <a:gd name="adj" fmla="val 3524"/>
            </a:avLst>
          </a:prstGeom>
          <a:noFill/>
        </p:spPr>
        <p:txBody>
          <a:bodyPr>
            <a:normAutofit/>
          </a:bodyPr>
          <a:lstStyle>
            <a:lvl1pPr marL="0" indent="0">
              <a:buNone/>
              <a:defRPr sz="1600"/>
            </a:lvl1pPr>
          </a:lstStyle>
          <a:p>
            <a:r>
              <a:rPr lang="en-US" dirty="0" smtClean="0"/>
              <a:t>Add a picture</a:t>
            </a:r>
            <a:endParaRPr lang="en-US" dirty="0"/>
          </a:p>
        </p:txBody>
      </p:sp>
      <p:sp>
        <p:nvSpPr>
          <p:cNvPr id="15" name="Rectangular Callout 14"/>
          <p:cNvSpPr/>
          <p:nvPr userDrawn="1"/>
        </p:nvSpPr>
        <p:spPr>
          <a:xfrm>
            <a:off x="2646135" y="1442110"/>
            <a:ext cx="3217636" cy="1423079"/>
          </a:xfrm>
          <a:prstGeom prst="wedgeRectCallout">
            <a:avLst>
              <a:gd name="adj1" fmla="val -59307"/>
              <a:gd name="adj2" fmla="val -8957"/>
            </a:avLst>
          </a:prstGeom>
          <a:noFill/>
          <a:ln w="12700">
            <a:solidFill>
              <a:schemeClr val="bg1">
                <a:lumMod val="6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normAutofit/>
          </a:bodyPr>
          <a:lstStyle/>
          <a:p>
            <a:pPr defTabSz="609550"/>
            <a:endParaRPr lang="en-US" sz="1600" i="1" dirty="0">
              <a:solidFill>
                <a:srgbClr val="000000"/>
              </a:solidFill>
            </a:endParaRPr>
          </a:p>
        </p:txBody>
      </p:sp>
      <p:sp>
        <p:nvSpPr>
          <p:cNvPr id="18" name="TextBox 17"/>
          <p:cNvSpPr txBox="1"/>
          <p:nvPr userDrawn="1"/>
        </p:nvSpPr>
        <p:spPr>
          <a:xfrm>
            <a:off x="6095997" y="3014535"/>
            <a:ext cx="5486403" cy="379656"/>
          </a:xfrm>
          <a:prstGeom prst="rect">
            <a:avLst/>
          </a:prstGeom>
          <a:noFill/>
        </p:spPr>
        <p:txBody>
          <a:bodyPr wrap="square" lIns="91440" tIns="45720" rIns="91440" bIns="45720" rtlCol="0">
            <a:spAutoFit/>
          </a:bodyPr>
          <a:lstStyle/>
          <a:p>
            <a:pPr defTabSz="609550"/>
            <a:r>
              <a:rPr lang="en-US" sz="1867" dirty="0" smtClean="0">
                <a:solidFill>
                  <a:srgbClr val="0A60A3"/>
                </a:solidFill>
                <a:latin typeface="Univers Com 55"/>
              </a:rPr>
              <a:t>Pain Points</a:t>
            </a:r>
            <a:endParaRPr lang="en-US" sz="1867" dirty="0">
              <a:solidFill>
                <a:srgbClr val="0A60A3"/>
              </a:solidFill>
              <a:latin typeface="Univers Com 55"/>
            </a:endParaRPr>
          </a:p>
        </p:txBody>
      </p:sp>
      <p:sp>
        <p:nvSpPr>
          <p:cNvPr id="21" name="TextBox 20"/>
          <p:cNvSpPr txBox="1"/>
          <p:nvPr userDrawn="1"/>
        </p:nvSpPr>
        <p:spPr>
          <a:xfrm>
            <a:off x="6096000" y="1312967"/>
            <a:ext cx="5490469" cy="379656"/>
          </a:xfrm>
          <a:prstGeom prst="rect">
            <a:avLst/>
          </a:prstGeom>
          <a:noFill/>
        </p:spPr>
        <p:txBody>
          <a:bodyPr wrap="square" lIns="91440" tIns="45720" rIns="91440" bIns="45720" rtlCol="0">
            <a:spAutoFit/>
          </a:bodyPr>
          <a:lstStyle/>
          <a:p>
            <a:pPr defTabSz="609550"/>
            <a:r>
              <a:rPr lang="en-US" sz="1867" dirty="0" smtClean="0">
                <a:solidFill>
                  <a:srgbClr val="0A60A3"/>
                </a:solidFill>
                <a:latin typeface="Univers Com 55"/>
              </a:rPr>
              <a:t>Typical Activities/Tasks</a:t>
            </a:r>
            <a:endParaRPr lang="en-US" sz="1867" dirty="0">
              <a:solidFill>
                <a:srgbClr val="0A60A3"/>
              </a:solidFill>
              <a:latin typeface="Univers Com 55"/>
            </a:endParaRPr>
          </a:p>
        </p:txBody>
      </p:sp>
      <p:sp>
        <p:nvSpPr>
          <p:cNvPr id="22" name="TextBox 21"/>
          <p:cNvSpPr txBox="1"/>
          <p:nvPr userDrawn="1"/>
        </p:nvSpPr>
        <p:spPr>
          <a:xfrm>
            <a:off x="6096000" y="4716103"/>
            <a:ext cx="5490469" cy="379656"/>
          </a:xfrm>
          <a:prstGeom prst="rect">
            <a:avLst/>
          </a:prstGeom>
          <a:noFill/>
        </p:spPr>
        <p:txBody>
          <a:bodyPr wrap="square" lIns="91440" tIns="45720" rIns="91440" bIns="45720" rtlCol="0">
            <a:spAutoFit/>
          </a:bodyPr>
          <a:lstStyle/>
          <a:p>
            <a:pPr defTabSz="609550"/>
            <a:r>
              <a:rPr lang="en-US" sz="1867" dirty="0" smtClean="0">
                <a:solidFill>
                  <a:srgbClr val="0A60A3"/>
                </a:solidFill>
                <a:latin typeface="Univers Com 55"/>
              </a:rPr>
              <a:t>Goals</a:t>
            </a:r>
            <a:endParaRPr lang="en-US" sz="1867" dirty="0">
              <a:solidFill>
                <a:srgbClr val="0A60A3"/>
              </a:solidFill>
              <a:latin typeface="Univers Com 55"/>
            </a:endParaRPr>
          </a:p>
        </p:txBody>
      </p:sp>
      <p:sp>
        <p:nvSpPr>
          <p:cNvPr id="24" name="Text Placeholder 23"/>
          <p:cNvSpPr>
            <a:spLocks noGrp="1"/>
          </p:cNvSpPr>
          <p:nvPr>
            <p:ph type="body" sz="quarter" idx="18" hasCustomPrompt="1"/>
          </p:nvPr>
        </p:nvSpPr>
        <p:spPr>
          <a:xfrm>
            <a:off x="6096000" y="1696836"/>
            <a:ext cx="5486400" cy="1303481"/>
          </a:xfrm>
          <a:prstGeom prst="rect">
            <a:avLst/>
          </a:prstGeom>
        </p:spPr>
        <p:txBody>
          <a:bodyPr>
            <a:normAutofit/>
          </a:bodyPr>
          <a:lstStyle>
            <a:lvl1pPr marL="228594" marR="0" indent="-228594" algn="l" defTabSz="914377" rtl="0" eaLnBrk="1" fontAlgn="auto" latinLnBrk="0" hangingPunct="1">
              <a:lnSpc>
                <a:spcPct val="100000"/>
              </a:lnSpc>
              <a:spcBef>
                <a:spcPts val="600"/>
              </a:spcBef>
              <a:spcAft>
                <a:spcPts val="0"/>
              </a:spcAft>
              <a:buClrTx/>
              <a:buSzTx/>
              <a:buFont typeface="Arial" panose="020B0604020202020204" pitchFamily="34" charset="0"/>
              <a:buChar char="•"/>
              <a:tabLst/>
              <a:defRPr sz="1067" baseline="0"/>
            </a:lvl1pPr>
            <a:lvl2pPr>
              <a:defRPr sz="1067"/>
            </a:lvl2pPr>
            <a:lvl3pPr>
              <a:defRPr sz="1067"/>
            </a:lvl3pPr>
            <a:lvl4pPr>
              <a:defRPr sz="1067"/>
            </a:lvl4pPr>
            <a:lvl5pPr>
              <a:defRPr sz="1067"/>
            </a:lvl5pPr>
          </a:lstStyle>
          <a:p>
            <a:pPr lvl="0"/>
            <a:r>
              <a:rPr lang="en-US" dirty="0" smtClean="0"/>
              <a:t>What do they struggle with today?</a:t>
            </a:r>
          </a:p>
          <a:p>
            <a:pPr marL="228594" marR="0" lvl="0" indent="-228594" algn="l" defTabSz="914377"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smtClean="0"/>
              <a:t>Example: Redoing the same set up configurations over and over.</a:t>
            </a:r>
          </a:p>
          <a:p>
            <a:pPr lvl="0"/>
            <a:endParaRPr lang="en-US" dirty="0" smtClean="0"/>
          </a:p>
        </p:txBody>
      </p:sp>
      <p:sp>
        <p:nvSpPr>
          <p:cNvPr id="19" name="Text Placeholder 18"/>
          <p:cNvSpPr>
            <a:spLocks noGrp="1"/>
          </p:cNvSpPr>
          <p:nvPr>
            <p:ph type="body" sz="quarter" idx="25" hasCustomPrompt="1"/>
          </p:nvPr>
        </p:nvSpPr>
        <p:spPr>
          <a:xfrm>
            <a:off x="609599" y="3389125"/>
            <a:ext cx="5486400" cy="2783075"/>
          </a:xfrm>
          <a:prstGeom prst="rect">
            <a:avLst/>
          </a:prstGeom>
        </p:spPr>
        <p:txBody>
          <a:bodyPr>
            <a:normAutofit/>
          </a:bodyPr>
          <a:lstStyle>
            <a:lvl1pPr marL="0" indent="0">
              <a:buNone/>
              <a:defRPr sz="1200"/>
            </a:lvl1pPr>
          </a:lstStyle>
          <a:p>
            <a:pPr lvl="0"/>
            <a:r>
              <a:rPr lang="en-US" dirty="0" smtClean="0"/>
              <a:t>Describe this persona and their environment to provide some context.</a:t>
            </a:r>
          </a:p>
        </p:txBody>
      </p:sp>
      <p:sp>
        <p:nvSpPr>
          <p:cNvPr id="2" name="Title 1"/>
          <p:cNvSpPr>
            <a:spLocks noGrp="1"/>
          </p:cNvSpPr>
          <p:nvPr>
            <p:ph type="title" hasCustomPrompt="1"/>
          </p:nvPr>
        </p:nvSpPr>
        <p:spPr/>
        <p:txBody>
          <a:bodyPr/>
          <a:lstStyle/>
          <a:p>
            <a:r>
              <a:rPr lang="en-US" dirty="0" smtClean="0"/>
              <a:t>Persona Name</a:t>
            </a:r>
            <a:endParaRPr lang="en-US" dirty="0"/>
          </a:p>
        </p:txBody>
      </p:sp>
      <p:sp>
        <p:nvSpPr>
          <p:cNvPr id="23" name="Text Placeholder 6"/>
          <p:cNvSpPr>
            <a:spLocks noGrp="1"/>
          </p:cNvSpPr>
          <p:nvPr>
            <p:ph type="body" sz="quarter" idx="10" hasCustomPrompt="1"/>
          </p:nvPr>
        </p:nvSpPr>
        <p:spPr>
          <a:xfrm>
            <a:off x="609600" y="838810"/>
            <a:ext cx="10972800" cy="468173"/>
          </a:xfrm>
        </p:spPr>
        <p:txBody>
          <a:bodyPr anchor="t"/>
          <a:lstStyle>
            <a:lvl1pPr marL="0" indent="0">
              <a:buNone/>
              <a:defRPr>
                <a:solidFill>
                  <a:srgbClr val="7B7B7B"/>
                </a:solidFill>
              </a:defRPr>
            </a:lvl1pPr>
          </a:lstStyle>
          <a:p>
            <a:pPr lvl="0"/>
            <a:r>
              <a:rPr lang="en-US" dirty="0" smtClean="0"/>
              <a:t>Role</a:t>
            </a:r>
            <a:endParaRPr lang="en-US" dirty="0"/>
          </a:p>
        </p:txBody>
      </p:sp>
      <p:sp>
        <p:nvSpPr>
          <p:cNvPr id="25" name="Text Placeholder 23"/>
          <p:cNvSpPr>
            <a:spLocks noGrp="1"/>
          </p:cNvSpPr>
          <p:nvPr>
            <p:ph type="body" sz="quarter" idx="26" hasCustomPrompt="1"/>
          </p:nvPr>
        </p:nvSpPr>
        <p:spPr>
          <a:xfrm>
            <a:off x="6096000" y="3389126"/>
            <a:ext cx="5486400" cy="1303481"/>
          </a:xfrm>
          <a:prstGeom prst="rect">
            <a:avLst/>
          </a:prstGeom>
        </p:spPr>
        <p:txBody>
          <a:bodyPr>
            <a:normAutofit/>
          </a:bodyPr>
          <a:lstStyle>
            <a:lvl1pPr marL="228594" marR="0" indent="-228594" algn="l" defTabSz="914377" rtl="0" eaLnBrk="1" fontAlgn="auto" latinLnBrk="0" hangingPunct="1">
              <a:lnSpc>
                <a:spcPct val="100000"/>
              </a:lnSpc>
              <a:spcBef>
                <a:spcPts val="600"/>
              </a:spcBef>
              <a:spcAft>
                <a:spcPts val="0"/>
              </a:spcAft>
              <a:buClrTx/>
              <a:buSzTx/>
              <a:buFont typeface="Arial" panose="020B0604020202020204" pitchFamily="34" charset="0"/>
              <a:buChar char="•"/>
              <a:tabLst/>
              <a:defRPr sz="1067" baseline="0"/>
            </a:lvl1pPr>
            <a:lvl2pPr>
              <a:defRPr sz="1067"/>
            </a:lvl2pPr>
            <a:lvl3pPr>
              <a:defRPr sz="1067"/>
            </a:lvl3pPr>
            <a:lvl4pPr>
              <a:defRPr sz="1067"/>
            </a:lvl4pPr>
            <a:lvl5pPr>
              <a:defRPr sz="1067"/>
            </a:lvl5pPr>
          </a:lstStyle>
          <a:p>
            <a:pPr lvl="0"/>
            <a:r>
              <a:rPr lang="en-US" dirty="0" smtClean="0"/>
              <a:t>What do they struggle with today?</a:t>
            </a:r>
          </a:p>
          <a:p>
            <a:pPr marL="228594" marR="0" lvl="0" indent="-228594" algn="l" defTabSz="914377"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smtClean="0"/>
              <a:t>Example: Redoing the same set up configurations over and over.</a:t>
            </a:r>
          </a:p>
          <a:p>
            <a:pPr lvl="0"/>
            <a:endParaRPr lang="en-US" dirty="0" smtClean="0"/>
          </a:p>
        </p:txBody>
      </p:sp>
      <p:sp>
        <p:nvSpPr>
          <p:cNvPr id="27" name="Text Placeholder 23"/>
          <p:cNvSpPr>
            <a:spLocks noGrp="1"/>
          </p:cNvSpPr>
          <p:nvPr>
            <p:ph type="body" sz="quarter" idx="27" hasCustomPrompt="1"/>
          </p:nvPr>
        </p:nvSpPr>
        <p:spPr>
          <a:xfrm>
            <a:off x="6096000" y="5104913"/>
            <a:ext cx="5486400" cy="1067288"/>
          </a:xfrm>
          <a:prstGeom prst="rect">
            <a:avLst/>
          </a:prstGeom>
        </p:spPr>
        <p:txBody>
          <a:bodyPr>
            <a:normAutofit/>
          </a:bodyPr>
          <a:lstStyle>
            <a:lvl1pPr marL="228594" marR="0" indent="-228594" algn="l" defTabSz="914377" rtl="0" eaLnBrk="1" fontAlgn="auto" latinLnBrk="0" hangingPunct="1">
              <a:lnSpc>
                <a:spcPct val="100000"/>
              </a:lnSpc>
              <a:spcBef>
                <a:spcPts val="600"/>
              </a:spcBef>
              <a:spcAft>
                <a:spcPts val="0"/>
              </a:spcAft>
              <a:buClrTx/>
              <a:buSzTx/>
              <a:buFont typeface="Arial" panose="020B0604020202020204" pitchFamily="34" charset="0"/>
              <a:buChar char="•"/>
              <a:tabLst/>
              <a:defRPr sz="1067" baseline="0"/>
            </a:lvl1pPr>
            <a:lvl2pPr>
              <a:defRPr sz="1067"/>
            </a:lvl2pPr>
            <a:lvl3pPr>
              <a:defRPr sz="1067"/>
            </a:lvl3pPr>
            <a:lvl4pPr>
              <a:defRPr sz="1067"/>
            </a:lvl4pPr>
            <a:lvl5pPr>
              <a:defRPr sz="1067"/>
            </a:lvl5pPr>
          </a:lstStyle>
          <a:p>
            <a:pPr lvl="0"/>
            <a:r>
              <a:rPr lang="en-US" dirty="0" smtClean="0"/>
              <a:t>What do they struggle with today?</a:t>
            </a:r>
          </a:p>
          <a:p>
            <a:pPr marL="228594" marR="0" lvl="0" indent="-228594" algn="l" defTabSz="914377"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smtClean="0"/>
              <a:t>Example: Redoing the same set up configurations over and over.</a:t>
            </a:r>
          </a:p>
          <a:p>
            <a:pPr lvl="0"/>
            <a:endParaRPr lang="en-US" dirty="0" smtClean="0"/>
          </a:p>
        </p:txBody>
      </p:sp>
    </p:spTree>
    <p:extLst>
      <p:ext uri="{BB962C8B-B14F-4D97-AF65-F5344CB8AC3E}">
        <p14:creationId xmlns:p14="http://schemas.microsoft.com/office/powerpoint/2010/main" val="1998000748"/>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2_External Title and Content">
    <p:spTree>
      <p:nvGrpSpPr>
        <p:cNvPr id="1" name=""/>
        <p:cNvGrpSpPr/>
        <p:nvPr/>
      </p:nvGrpSpPr>
      <p:grpSpPr>
        <a:xfrm>
          <a:off x="0" y="0"/>
          <a:ext cx="0" cy="0"/>
          <a:chOff x="0" y="0"/>
          <a:chExt cx="0" cy="0"/>
        </a:xfrm>
      </p:grpSpPr>
      <p:sp>
        <p:nvSpPr>
          <p:cNvPr id="8" name="Content Placeholder 2"/>
          <p:cNvSpPr>
            <a:spLocks noGrp="1"/>
          </p:cNvSpPr>
          <p:nvPr>
            <p:ph sz="half" idx="11" hasCustomPrompt="1"/>
          </p:nvPr>
        </p:nvSpPr>
        <p:spPr>
          <a:xfrm>
            <a:off x="637777" y="1743139"/>
            <a:ext cx="5370904"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3"/>
          <p:cNvSpPr>
            <a:spLocks noGrp="1"/>
          </p:cNvSpPr>
          <p:nvPr>
            <p:ph sz="half" idx="2" hasCustomPrompt="1"/>
          </p:nvPr>
        </p:nvSpPr>
        <p:spPr>
          <a:xfrm>
            <a:off x="6197600" y="1743139"/>
            <a:ext cx="5384800"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631918" y="268942"/>
            <a:ext cx="10893337" cy="697255"/>
          </a:xfrm>
        </p:spPr>
        <p:txBody>
          <a:bodyPr/>
          <a:lstStyle/>
          <a:p>
            <a:r>
              <a:rPr lang="en-US" dirty="0" smtClean="0"/>
              <a:t>Master title style</a:t>
            </a:r>
            <a:endParaRPr lang="en-US" dirty="0"/>
          </a:p>
        </p:txBody>
      </p:sp>
      <p:sp>
        <p:nvSpPr>
          <p:cNvPr id="13" name="Text Placeholder 6"/>
          <p:cNvSpPr>
            <a:spLocks noGrp="1"/>
          </p:cNvSpPr>
          <p:nvPr>
            <p:ph type="body" sz="quarter" idx="10" hasCustomPrompt="1"/>
          </p:nvPr>
        </p:nvSpPr>
        <p:spPr>
          <a:xfrm>
            <a:off x="629275"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21541769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140305920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defTabSz="609550"/>
            <a:fld id="{A4322E6E-654F-496D-A0EC-CB8CA36EF048}" type="datetimeFigureOut">
              <a:rPr lang="en-US" sz="2400" smtClean="0">
                <a:solidFill>
                  <a:srgbClr val="000000"/>
                </a:solidFill>
              </a:rPr>
              <a:pPr defTabSz="609550"/>
              <a:t>6/20/16</a:t>
            </a:fld>
            <a:endParaRPr lang="en-US" sz="2400">
              <a:solidFill>
                <a:srgbClr val="000000"/>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defTabSz="609550"/>
            <a:endParaRPr lang="en-US" sz="2400">
              <a:solidFill>
                <a:srgbClr val="000000"/>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pPr defTabSz="609550"/>
            <a:fld id="{DA6115DE-3E31-4729-B3BD-13BF5AA79990}" type="slidenum">
              <a:rPr lang="en-US" sz="2400" smtClean="0">
                <a:solidFill>
                  <a:srgbClr val="000000"/>
                </a:solidFill>
              </a:rPr>
              <a:pPr defTabSz="609550"/>
              <a:t>‹#›</a:t>
            </a:fld>
            <a:endParaRPr lang="en-US" sz="2400">
              <a:solidFill>
                <a:srgbClr val="000000"/>
              </a:solidFill>
            </a:endParaRPr>
          </a:p>
        </p:txBody>
      </p:sp>
    </p:spTree>
    <p:extLst>
      <p:ext uri="{BB962C8B-B14F-4D97-AF65-F5344CB8AC3E}">
        <p14:creationId xmlns:p14="http://schemas.microsoft.com/office/powerpoint/2010/main" val="139577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F1ADB651-BDFC-7547-B2DF-AC1AEA695EB2}" type="datetimeFigureOut">
              <a:rPr lang="en-US" smtClean="0"/>
              <a:pPr/>
              <a:t>6/20/16</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B72577F7-EA3B-254E-8211-D9C3DB5EDCC5}" type="slidenum">
              <a:rPr lang="en-US" smtClean="0"/>
              <a:pPr/>
              <a:t>‹#›</a:t>
            </a:fld>
            <a:endParaRPr lang="en-US"/>
          </a:p>
        </p:txBody>
      </p:sp>
    </p:spTree>
    <p:extLst>
      <p:ext uri="{BB962C8B-B14F-4D97-AF65-F5344CB8AC3E}">
        <p14:creationId xmlns:p14="http://schemas.microsoft.com/office/powerpoint/2010/main" val="109277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3958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524397"/>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External 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3252" y="1471613"/>
            <a:ext cx="10993965" cy="4598779"/>
          </a:xfrm>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6" name="Text Placeholder 5"/>
          <p:cNvSpPr>
            <a:spLocks noGrp="1"/>
          </p:cNvSpPr>
          <p:nvPr>
            <p:ph type="body" sz="quarter" idx="10" hasCustomPrompt="1"/>
          </p:nvPr>
        </p:nvSpPr>
        <p:spPr>
          <a:xfrm>
            <a:off x="597254" y="878996"/>
            <a:ext cx="10999965" cy="436245"/>
          </a:xfrm>
        </p:spPr>
        <p:txBody>
          <a:bodyPr/>
          <a:lstStyle>
            <a:lvl1pPr marL="0" marR="0" indent="0" algn="l" defTabSz="457163" rtl="0" eaLnBrk="1" fontAlgn="auto" latinLnBrk="0" hangingPunct="1">
              <a:lnSpc>
                <a:spcPct val="100000"/>
              </a:lnSpc>
              <a:spcBef>
                <a:spcPts val="573"/>
              </a:spcBef>
              <a:spcAft>
                <a:spcPts val="0"/>
              </a:spcAft>
              <a:buClr>
                <a:schemeClr val="bg1">
                  <a:lumMod val="50000"/>
                </a:schemeClr>
              </a:buClr>
              <a:buSzPct val="70000"/>
              <a:buFontTx/>
              <a:buNone/>
              <a:tabLst/>
              <a:defRPr>
                <a:solidFill>
                  <a:schemeClr val="bg2">
                    <a:lumMod val="50000"/>
                  </a:schemeClr>
                </a:solidFill>
              </a:defRPr>
            </a:lvl1pPr>
          </a:lstStyle>
          <a:p>
            <a:pPr lvl="0"/>
            <a:r>
              <a:rPr lang="en-US" dirty="0" smtClean="0"/>
              <a:t>Subhead</a:t>
            </a:r>
            <a:endParaRPr lang="en-US" dirty="0"/>
          </a:p>
        </p:txBody>
      </p:sp>
      <p:sp>
        <p:nvSpPr>
          <p:cNvPr id="7" name="Title 6"/>
          <p:cNvSpPr>
            <a:spLocks noGrp="1"/>
          </p:cNvSpPr>
          <p:nvPr>
            <p:ph type="title"/>
          </p:nvPr>
        </p:nvSpPr>
        <p:spPr>
          <a:xfrm>
            <a:off x="603253" y="335280"/>
            <a:ext cx="10993967" cy="53848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65418967"/>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p:cNvSpPr txBox="1"/>
          <p:nvPr userDrawn="1"/>
        </p:nvSpPr>
        <p:spPr>
          <a:xfrm>
            <a:off x="467319" y="6330951"/>
            <a:ext cx="800219" cy="338554"/>
          </a:xfrm>
          <a:prstGeom prst="rect">
            <a:avLst/>
          </a:prstGeom>
          <a:noFill/>
        </p:spPr>
        <p:txBody>
          <a:bodyPr wrap="none" rtlCol="0">
            <a:spAutoFit/>
          </a:bodyPr>
          <a:lstStyle/>
          <a:p>
            <a:pPr defTabSz="609550"/>
            <a:r>
              <a:rPr lang="en-US" sz="1600" dirty="0" smtClean="0">
                <a:solidFill>
                  <a:prstClr val="black"/>
                </a:solidFill>
              </a:rPr>
              <a:t>ni.com</a:t>
            </a:r>
            <a:endParaRPr lang="en-US" sz="1600" dirty="0">
              <a:solidFill>
                <a:prstClr val="black"/>
              </a:solidFill>
            </a:endParaRPr>
          </a:p>
        </p:txBody>
      </p:sp>
      <p:sp>
        <p:nvSpPr>
          <p:cNvPr id="5" name="TextBox 4"/>
          <p:cNvSpPr txBox="1"/>
          <p:nvPr userDrawn="1"/>
        </p:nvSpPr>
        <p:spPr>
          <a:xfrm>
            <a:off x="467319" y="6330951"/>
            <a:ext cx="800219" cy="338554"/>
          </a:xfrm>
          <a:prstGeom prst="rect">
            <a:avLst/>
          </a:prstGeom>
          <a:noFill/>
        </p:spPr>
        <p:txBody>
          <a:bodyPr wrap="none" rtlCol="0">
            <a:spAutoFit/>
          </a:bodyPr>
          <a:lstStyle/>
          <a:p>
            <a:pPr defTabSz="609550"/>
            <a:r>
              <a:rPr lang="en-US" sz="1600" dirty="0" smtClean="0">
                <a:solidFill>
                  <a:prstClr val="black"/>
                </a:solidFill>
              </a:rPr>
              <a:t>ni.com</a:t>
            </a:r>
            <a:endParaRPr lang="en-US" sz="1600" dirty="0">
              <a:solidFill>
                <a:prstClr val="black"/>
              </a:solidFill>
            </a:endParaRPr>
          </a:p>
        </p:txBody>
      </p:sp>
      <p:sp>
        <p:nvSpPr>
          <p:cNvPr id="2" name="Rectangle 1"/>
          <p:cNvSpPr/>
          <p:nvPr userDrawn="1"/>
        </p:nvSpPr>
        <p:spPr>
          <a:xfrm>
            <a:off x="2222501" y="2159001"/>
            <a:ext cx="7099300" cy="1943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pic>
        <p:nvPicPr>
          <p:cNvPr id="1026" name="Picture 2" descr="C:\Users\jphillip\Documents\Logos\LabVIEW\Latest from Joe\nilogo.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894760" y="2654300"/>
            <a:ext cx="6402480" cy="154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02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itle" preserve="1">
  <p:cSld name="Cust Conf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787402" y="921221"/>
            <a:ext cx="10737849" cy="2498255"/>
          </a:xfrm>
        </p:spPr>
        <p:txBody>
          <a:bodyPr anchor="b">
            <a:normAutofit/>
          </a:bodyPr>
          <a:lstStyle>
            <a:lvl1pPr algn="ctr">
              <a:lnSpc>
                <a:spcPts val="5997"/>
              </a:lnSpc>
              <a:defRPr sz="6000" spc="-20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87400" y="3634649"/>
            <a:ext cx="10737851" cy="771275"/>
          </a:xfrm>
        </p:spPr>
        <p:txBody>
          <a:bodyPr>
            <a:noAutofit/>
          </a:bodyPr>
          <a:lstStyle>
            <a:lvl1pPr marL="0" indent="0" algn="ctr">
              <a:buNone/>
              <a:defRPr sz="3067">
                <a:solidFill>
                  <a:schemeClr val="tx1">
                    <a:lumMod val="50000"/>
                    <a:lumOff val="50000"/>
                  </a:schemeClr>
                </a:solidFill>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467321" y="6330951"/>
            <a:ext cx="2419445" cy="338554"/>
          </a:xfrm>
          <a:prstGeom prst="rect">
            <a:avLst/>
          </a:prstGeom>
          <a:noFill/>
        </p:spPr>
        <p:txBody>
          <a:bodyPr wrap="none" rtlCol="0">
            <a:spAutoFit/>
          </a:bodyPr>
          <a:lstStyle/>
          <a:p>
            <a:pPr defTabSz="609550"/>
            <a:r>
              <a:rPr lang="en-US" sz="1600" dirty="0" smtClean="0">
                <a:solidFill>
                  <a:prstClr val="black"/>
                </a:solidFill>
              </a:rPr>
              <a:t>ni.com  |  NI Confidential</a:t>
            </a:r>
            <a:endParaRPr lang="en-US" sz="1600" dirty="0">
              <a:solidFill>
                <a:prstClr val="black"/>
              </a:solidFill>
            </a:endParaRPr>
          </a:p>
        </p:txBody>
      </p:sp>
      <p:grpSp>
        <p:nvGrpSpPr>
          <p:cNvPr id="7" name="Group 6"/>
          <p:cNvGrpSpPr/>
          <p:nvPr userDrawn="1"/>
        </p:nvGrpSpPr>
        <p:grpSpPr>
          <a:xfrm>
            <a:off x="9588500" y="6096000"/>
            <a:ext cx="2184400" cy="604283"/>
            <a:chOff x="7191375" y="4572000"/>
            <a:chExt cx="1638300" cy="453212"/>
          </a:xfrm>
        </p:grpSpPr>
        <p:sp>
          <p:nvSpPr>
            <p:cNvPr id="8" name="Rectangle 7"/>
            <p:cNvSpPr/>
            <p:nvPr userDrawn="1"/>
          </p:nvSpPr>
          <p:spPr>
            <a:xfrm>
              <a:off x="7191375" y="4572000"/>
              <a:ext cx="1638300" cy="4532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pic>
          <p:nvPicPr>
            <p:cNvPr id="9" name="Picture 3" descr="C:\Users\jphillip\Documents\Logos\LabVIEW\Latest from Joe\nilogo.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7441905" y="4690701"/>
              <a:ext cx="1137240" cy="2752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84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Cust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52872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ubtitle 2"/>
          <p:cNvSpPr>
            <a:spLocks noGrp="1"/>
          </p:cNvSpPr>
          <p:nvPr>
            <p:ph type="subTitle" idx="1" hasCustomPrompt="1"/>
          </p:nvPr>
        </p:nvSpPr>
        <p:spPr>
          <a:xfrm>
            <a:off x="787400" y="3634649"/>
            <a:ext cx="10737851" cy="771275"/>
          </a:xfrm>
        </p:spPr>
        <p:txBody>
          <a:bodyPr anchor="ctr">
            <a:noAutofit/>
          </a:bodyPr>
          <a:lstStyle>
            <a:lvl1pPr marL="0" indent="0" algn="l">
              <a:buNone/>
              <a:defRPr sz="3067" b="1">
                <a:solidFill>
                  <a:schemeClr val="tx1">
                    <a:lumMod val="50000"/>
                    <a:lumOff val="50000"/>
                  </a:schemeClr>
                </a:solidFill>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467321" y="6330951"/>
            <a:ext cx="2419445" cy="338554"/>
          </a:xfrm>
          <a:prstGeom prst="rect">
            <a:avLst/>
          </a:prstGeom>
          <a:noFill/>
        </p:spPr>
        <p:txBody>
          <a:bodyPr wrap="none" rtlCol="0">
            <a:spAutoFit/>
          </a:bodyPr>
          <a:lstStyle/>
          <a:p>
            <a:pPr defTabSz="609550"/>
            <a:r>
              <a:rPr lang="en-US" sz="1600" dirty="0" smtClean="0">
                <a:solidFill>
                  <a:prstClr val="black"/>
                </a:solidFill>
              </a:rPr>
              <a:t>ni.com  |  NI Confidential</a:t>
            </a:r>
            <a:endParaRPr lang="en-US" sz="1600" dirty="0">
              <a:solidFill>
                <a:prstClr val="black"/>
              </a:solidFill>
            </a:endParaRPr>
          </a:p>
        </p:txBody>
      </p:sp>
      <p:grpSp>
        <p:nvGrpSpPr>
          <p:cNvPr id="7" name="Group 6"/>
          <p:cNvGrpSpPr/>
          <p:nvPr userDrawn="1"/>
        </p:nvGrpSpPr>
        <p:grpSpPr>
          <a:xfrm>
            <a:off x="9588500" y="6096000"/>
            <a:ext cx="2184400" cy="604283"/>
            <a:chOff x="7191375" y="4572000"/>
            <a:chExt cx="1638300" cy="453212"/>
          </a:xfrm>
        </p:grpSpPr>
        <p:sp>
          <p:nvSpPr>
            <p:cNvPr id="8" name="Rectangle 7"/>
            <p:cNvSpPr/>
            <p:nvPr userDrawn="1"/>
          </p:nvSpPr>
          <p:spPr>
            <a:xfrm>
              <a:off x="7191375" y="4572000"/>
              <a:ext cx="1638300" cy="4532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pic>
          <p:nvPicPr>
            <p:cNvPr id="9" name="Picture 3" descr="C:\Users\jphillip\Documents\Logos\LabVIEW\Latest from Joe\nilogo.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7441905" y="4690701"/>
              <a:ext cx="1137240" cy="2752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0984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woObj" preserve="1">
  <p:cSld name="Cust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 y="142830"/>
            <a:ext cx="11482917"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127001" y="1118153"/>
            <a:ext cx="5881681" cy="4949008"/>
          </a:xfrm>
        </p:spPr>
        <p:txBody>
          <a:bodyPr/>
          <a:lstStyle>
            <a:lvl1pPr>
              <a:defRPr sz="3200">
                <a:latin typeface="+mn-lt"/>
              </a:defRPr>
            </a:lvl1pPr>
            <a:lvl2pPr>
              <a:defRPr sz="2667">
                <a:latin typeface="+mn-lt"/>
              </a:defRPr>
            </a:lvl2pPr>
            <a:lvl3pPr>
              <a:defRPr sz="2267">
                <a:latin typeface="+mn-lt"/>
              </a:defRPr>
            </a:lvl3pPr>
            <a:lvl4pPr>
              <a:defRPr sz="1867">
                <a:latin typeface="+mn-lt"/>
              </a:defRPr>
            </a:lvl4pPr>
            <a:lvl5pPr>
              <a:defRPr sz="1867">
                <a:latin typeface="+mn-l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18153"/>
            <a:ext cx="5816600" cy="4949008"/>
          </a:xfrm>
        </p:spPr>
        <p:txBody>
          <a:bodyPr/>
          <a:lstStyle>
            <a:lvl1pPr>
              <a:defRPr sz="3200">
                <a:latin typeface="+mn-lt"/>
              </a:defRPr>
            </a:lvl1pPr>
            <a:lvl2pPr>
              <a:defRPr sz="2667">
                <a:latin typeface="+mn-lt"/>
              </a:defRPr>
            </a:lvl2pPr>
            <a:lvl3pPr>
              <a:defRPr sz="2267">
                <a:latin typeface="+mn-lt"/>
              </a:defRPr>
            </a:lvl3pPr>
            <a:lvl4pPr>
              <a:defRPr sz="1867">
                <a:latin typeface="+mn-lt"/>
              </a:defRPr>
            </a:lvl4pPr>
            <a:lvl5pPr>
              <a:defRPr sz="1867">
                <a:latin typeface="+mn-l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28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Tree>
    <p:extLst>
      <p:ext uri="{BB962C8B-B14F-4D97-AF65-F5344CB8AC3E}">
        <p14:creationId xmlns:p14="http://schemas.microsoft.com/office/powerpoint/2010/main" val="112386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2" y="448733"/>
            <a:ext cx="10970956" cy="5621659"/>
          </a:xfrm>
        </p:spPr>
        <p:txBody>
          <a:bodyPr/>
          <a:lstStyle>
            <a:lvl1pPr marL="0" indent="0">
              <a:buNone/>
              <a:defRPr>
                <a:latin typeface="+mn-l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smtClean="0"/>
              <a:t>Click to edit Master text styles</a:t>
            </a:r>
          </a:p>
        </p:txBody>
      </p:sp>
    </p:spTree>
    <p:extLst>
      <p:ext uri="{BB962C8B-B14F-4D97-AF65-F5344CB8AC3E}">
        <p14:creationId xmlns:p14="http://schemas.microsoft.com/office/powerpoint/2010/main" val="33453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3_External 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56955" y="142831"/>
            <a:ext cx="11521779" cy="489941"/>
          </a:xfrm>
          <a:prstGeom prst="rect">
            <a:avLst/>
          </a:prstGeom>
        </p:spPr>
        <p:txBody>
          <a:bodyPr/>
          <a:lstStyle>
            <a:lvl1pPr algn="l">
              <a:defRPr sz="2400" b="0" i="0" kern="0" cap="all" spc="0">
                <a:latin typeface="Univers Com 65 Bold"/>
                <a:cs typeface="Univers Com 65 Bold"/>
              </a:defRPr>
            </a:lvl1pPr>
          </a:lstStyle>
          <a:p>
            <a:r>
              <a:rPr lang="en-US" dirty="0" smtClean="0"/>
              <a:t>MASTER TITLE STYLE</a:t>
            </a:r>
            <a:endParaRPr lang="en-US" dirty="0"/>
          </a:p>
        </p:txBody>
      </p:sp>
      <p:sp>
        <p:nvSpPr>
          <p:cNvPr id="10" name="Content Placeholder 2"/>
          <p:cNvSpPr>
            <a:spLocks noGrp="1"/>
          </p:cNvSpPr>
          <p:nvPr>
            <p:ph idx="1" hasCustomPrompt="1"/>
          </p:nvPr>
        </p:nvSpPr>
        <p:spPr>
          <a:xfrm>
            <a:off x="356956" y="704072"/>
            <a:ext cx="11521779" cy="5366321"/>
          </a:xfrm>
          <a:prstGeom prst="rect">
            <a:avLst/>
          </a:prstGeom>
        </p:spPr>
        <p:txBody>
          <a:bodyPr/>
          <a:lstStyle>
            <a:lvl1pPr>
              <a:defRPr sz="2667">
                <a:latin typeface="Univers Com 45 Light" panose="020B0403020202020204" pitchFamily="34" charset="0"/>
              </a:defRPr>
            </a:lvl1pPr>
            <a:lvl2pPr>
              <a:defRPr sz="2400">
                <a:latin typeface="Univers Com 45 Light" panose="020B0403020202020204" pitchFamily="34" charset="0"/>
              </a:defRPr>
            </a:lvl2pPr>
            <a:lvl3pPr>
              <a:defRPr sz="2133">
                <a:latin typeface="Univers Com 45 Light" panose="020B0403020202020204" pitchFamily="34" charset="0"/>
              </a:defRPr>
            </a:lvl3pPr>
            <a:lvl4pPr>
              <a:defRPr sz="1333">
                <a:latin typeface="Univers Com 45 Light" panose="020B0403020202020204" pitchFamily="34" charset="0"/>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143222909"/>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pPr defTabSz="609550"/>
            <a:endParaRPr lang="en-US" sz="2400">
              <a:solidFill>
                <a:prstClr val="black"/>
              </a:solidFill>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p>
            <a:pPr defTabSz="609550"/>
            <a:fld id="{0002B69F-5205-4DD4-91D7-D904067695B9}" type="slidenum">
              <a:rPr lang="en-US" sz="2400" smtClean="0">
                <a:solidFill>
                  <a:prstClr val="black"/>
                </a:solidFill>
              </a:rPr>
              <a:pPr defTabSz="609550"/>
              <a:t>‹#›</a:t>
            </a:fld>
            <a:endParaRPr lang="en-US" sz="2400">
              <a:solidFill>
                <a:prstClr val="black"/>
              </a:solidFill>
            </a:endParaRPr>
          </a:p>
        </p:txBody>
      </p:sp>
    </p:spTree>
    <p:extLst>
      <p:ext uri="{BB962C8B-B14F-4D97-AF65-F5344CB8AC3E}">
        <p14:creationId xmlns:p14="http://schemas.microsoft.com/office/powerpoint/2010/main" val="51178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4" y="142829"/>
            <a:ext cx="10931437" cy="974771"/>
          </a:xfrm>
        </p:spPr>
        <p:txBody>
          <a:bodyPr/>
          <a:lstStyle/>
          <a:p>
            <a:r>
              <a:rPr lang="en-US" dirty="0" smtClean="0"/>
              <a:t>Master title style</a:t>
            </a:r>
            <a:endParaRPr lang="en-US" dirty="0"/>
          </a:p>
        </p:txBody>
      </p:sp>
    </p:spTree>
    <p:extLst>
      <p:ext uri="{BB962C8B-B14F-4D97-AF65-F5344CB8AC3E}">
        <p14:creationId xmlns:p14="http://schemas.microsoft.com/office/powerpoint/2010/main" val="1408429757"/>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defTabSz="609550"/>
            <a:fld id="{F1ADB651-BDFC-7547-B2DF-AC1AEA695EB2}" type="datetimeFigureOut">
              <a:rPr lang="en-US" sz="2400" smtClean="0">
                <a:solidFill>
                  <a:prstClr val="black"/>
                </a:solidFill>
              </a:rPr>
              <a:pPr defTabSz="609550"/>
              <a:t>6/20/16</a:t>
            </a:fld>
            <a:endParaRPr lang="en-US" sz="2400">
              <a:solidFill>
                <a:prstClr val="black"/>
              </a:solidFill>
            </a:endParaRP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pPr defTabSz="609550"/>
            <a:endParaRPr lang="en-US" sz="2400">
              <a:solidFill>
                <a:prstClr val="black"/>
              </a:solidFill>
            </a:endParaRP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pPr defTabSz="609550"/>
            <a:fld id="{B72577F7-EA3B-254E-8211-D9C3DB5EDCC5}" type="slidenum">
              <a:rPr lang="en-US" sz="2400" smtClean="0">
                <a:solidFill>
                  <a:prstClr val="black"/>
                </a:solidFill>
              </a:rPr>
              <a:pPr defTabSz="609550"/>
              <a:t>‹#›</a:t>
            </a:fld>
            <a:endParaRPr lang="en-US" sz="2400">
              <a:solidFill>
                <a:prstClr val="black"/>
              </a:solidFill>
            </a:endParaRPr>
          </a:p>
        </p:txBody>
      </p:sp>
    </p:spTree>
    <p:extLst>
      <p:ext uri="{BB962C8B-B14F-4D97-AF65-F5344CB8AC3E}">
        <p14:creationId xmlns:p14="http://schemas.microsoft.com/office/powerpoint/2010/main" val="212772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81702246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3_External Title Slide">
    <p:spTree>
      <p:nvGrpSpPr>
        <p:cNvPr id="1" name=""/>
        <p:cNvGrpSpPr/>
        <p:nvPr/>
      </p:nvGrpSpPr>
      <p:grpSpPr>
        <a:xfrm>
          <a:off x="0" y="0"/>
          <a:ext cx="0" cy="0"/>
          <a:chOff x="0" y="0"/>
          <a:chExt cx="0" cy="0"/>
        </a:xfrm>
      </p:grpSpPr>
      <p:pic>
        <p:nvPicPr>
          <p:cNvPr id="6" name="Picture 5" descr="PPT corporate background 16x9.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9606" y="921223"/>
            <a:ext cx="10972799" cy="2498255"/>
          </a:xfrm>
        </p:spPr>
        <p:txBody>
          <a:bodyPr anchor="b">
            <a:noAutofit/>
          </a:bodyPr>
          <a:lstStyle>
            <a:lvl1pPr algn="ctr">
              <a:lnSpc>
                <a:spcPts val="5997"/>
              </a:lnSpc>
              <a:defRPr sz="4667" b="0" i="0" spc="-200">
                <a:solidFill>
                  <a:schemeClr val="tx2"/>
                </a:solidFill>
                <a:latin typeface="+mn-lt"/>
                <a:cs typeface="Univers LT Std 45 Ligh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609600" y="3431449"/>
            <a:ext cx="10972800" cy="771275"/>
          </a:xfrm>
        </p:spPr>
        <p:txBody>
          <a:bodyPr>
            <a:noAutofit/>
          </a:bodyPr>
          <a:lstStyle>
            <a:lvl1pPr marL="0" indent="0" algn="ctr">
              <a:buNone/>
              <a:defRPr sz="2667">
                <a:solidFill>
                  <a:schemeClr val="bg2">
                    <a:lumMod val="50000"/>
                  </a:schemeClr>
                </a:solidFill>
                <a:latin typeface="+mn-lt"/>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370340067"/>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58835037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31"/>
            <a:ext cx="10965304"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637777" y="1124712"/>
            <a:ext cx="5370904"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24712"/>
            <a:ext cx="5384800"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5861664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1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749781"/>
            <a:ext cx="10887473" cy="4320615"/>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157842295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2_External Title and Content">
    <p:spTree>
      <p:nvGrpSpPr>
        <p:cNvPr id="1" name=""/>
        <p:cNvGrpSpPr/>
        <p:nvPr/>
      </p:nvGrpSpPr>
      <p:grpSpPr>
        <a:xfrm>
          <a:off x="0" y="0"/>
          <a:ext cx="0" cy="0"/>
          <a:chOff x="0" y="0"/>
          <a:chExt cx="0" cy="0"/>
        </a:xfrm>
      </p:grpSpPr>
      <p:sp>
        <p:nvSpPr>
          <p:cNvPr id="8" name="Content Placeholder 2"/>
          <p:cNvSpPr>
            <a:spLocks noGrp="1"/>
          </p:cNvSpPr>
          <p:nvPr>
            <p:ph sz="half" idx="11" hasCustomPrompt="1"/>
          </p:nvPr>
        </p:nvSpPr>
        <p:spPr>
          <a:xfrm>
            <a:off x="637777" y="1743139"/>
            <a:ext cx="5370904"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3"/>
          <p:cNvSpPr>
            <a:spLocks noGrp="1"/>
          </p:cNvSpPr>
          <p:nvPr>
            <p:ph sz="half" idx="2" hasCustomPrompt="1"/>
          </p:nvPr>
        </p:nvSpPr>
        <p:spPr>
          <a:xfrm>
            <a:off x="6197600" y="1743139"/>
            <a:ext cx="5384800"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13"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156540663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15185933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004607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5" y="448733"/>
            <a:ext cx="10970956" cy="5621659"/>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smtClean="0"/>
              <a:t>Click to edit Master text styles</a:t>
            </a:r>
          </a:p>
        </p:txBody>
      </p:sp>
    </p:spTree>
    <p:extLst>
      <p:ext uri="{BB962C8B-B14F-4D97-AF65-F5344CB8AC3E}">
        <p14:creationId xmlns:p14="http://schemas.microsoft.com/office/powerpoint/2010/main" val="6988603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3" name="Picture 2" descr="PPT-corporate-background-16x9_wlogo.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userDrawn="1"/>
        </p:nvSpPr>
        <p:spPr>
          <a:xfrm>
            <a:off x="467325" y="6330953"/>
            <a:ext cx="788999" cy="338555"/>
          </a:xfrm>
          <a:prstGeom prst="rect">
            <a:avLst/>
          </a:prstGeom>
          <a:noFill/>
        </p:spPr>
        <p:txBody>
          <a:bodyPr wrap="none" lIns="91432" tIns="45718" rIns="91432" bIns="45718" rtlCol="0">
            <a:spAutoFit/>
          </a:bodyPr>
          <a:lstStyle/>
          <a:p>
            <a:r>
              <a:rPr lang="en-US" sz="1600" dirty="0" smtClean="0">
                <a:latin typeface="Univers LT Std 55"/>
                <a:cs typeface="Univers LT Std 55"/>
              </a:rPr>
              <a:t>ni.com</a:t>
            </a:r>
            <a:endParaRPr lang="en-US" sz="1600" b="0" dirty="0">
              <a:solidFill>
                <a:schemeClr val="tx1"/>
              </a:solidFill>
              <a:latin typeface="Univers LT Std 55"/>
              <a:cs typeface="Univers LT Std 55"/>
            </a:endParaRPr>
          </a:p>
        </p:txBody>
      </p:sp>
    </p:spTree>
    <p:extLst>
      <p:ext uri="{BB962C8B-B14F-4D97-AF65-F5344CB8AC3E}">
        <p14:creationId xmlns:p14="http://schemas.microsoft.com/office/powerpoint/2010/main" val="127371556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 preserve="1">
  <p:cSld name="NI Conf Title Slide">
    <p:spTree>
      <p:nvGrpSpPr>
        <p:cNvPr id="1" name=""/>
        <p:cNvGrpSpPr/>
        <p:nvPr/>
      </p:nvGrpSpPr>
      <p:grpSpPr>
        <a:xfrm>
          <a:off x="0" y="0"/>
          <a:ext cx="0" cy="0"/>
          <a:chOff x="0" y="0"/>
          <a:chExt cx="0" cy="0"/>
        </a:xfrm>
      </p:grpSpPr>
      <p:pic>
        <p:nvPicPr>
          <p:cNvPr id="5" name="Picture 4" descr="PPT corporate background 16x9.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787408" y="921226"/>
            <a:ext cx="10737849" cy="2498255"/>
          </a:xfrm>
        </p:spPr>
        <p:txBody>
          <a:bodyPr anchor="b">
            <a:normAutofit/>
          </a:bodyPr>
          <a:lstStyle>
            <a:lvl1pPr algn="ctr">
              <a:lnSpc>
                <a:spcPts val="5997"/>
              </a:lnSpc>
              <a:defRPr sz="6000" b="0" i="0" spc="-200">
                <a:solidFill>
                  <a:schemeClr val="tx2"/>
                </a:solidFill>
                <a:latin typeface="+mn-lt"/>
                <a:cs typeface="Univers LT Std 45 Ligh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87401" y="3634649"/>
            <a:ext cx="10737851" cy="771275"/>
          </a:xfrm>
        </p:spPr>
        <p:txBody>
          <a:bodyPr>
            <a:noAutofit/>
          </a:bodyPr>
          <a:lstStyle>
            <a:lvl1pPr marL="0" indent="0" algn="ctr">
              <a:buNone/>
              <a:defRPr sz="3100" b="0" i="0">
                <a:solidFill>
                  <a:schemeClr val="tx1">
                    <a:lumMod val="50000"/>
                    <a:lumOff val="50000"/>
                  </a:schemeClr>
                </a:solidFill>
                <a:latin typeface="+mn-lt"/>
                <a:cs typeface="Univers LT Std 45 Light"/>
              </a:defRPr>
            </a:lvl1pPr>
            <a:lvl2pPr marL="609487" indent="0" algn="ctr">
              <a:buNone/>
              <a:defRPr>
                <a:solidFill>
                  <a:schemeClr val="tx1">
                    <a:tint val="75000"/>
                  </a:schemeClr>
                </a:solidFill>
              </a:defRPr>
            </a:lvl2pPr>
            <a:lvl3pPr marL="1218980" indent="0" algn="ctr">
              <a:buNone/>
              <a:defRPr>
                <a:solidFill>
                  <a:schemeClr val="tx1">
                    <a:tint val="75000"/>
                  </a:schemeClr>
                </a:solidFill>
              </a:defRPr>
            </a:lvl3pPr>
            <a:lvl4pPr marL="1828470" indent="0" algn="ctr">
              <a:buNone/>
              <a:defRPr>
                <a:solidFill>
                  <a:schemeClr val="tx1">
                    <a:tint val="75000"/>
                  </a:schemeClr>
                </a:solidFill>
              </a:defRPr>
            </a:lvl4pPr>
            <a:lvl5pPr marL="2437962" indent="0" algn="ctr">
              <a:buNone/>
              <a:defRPr>
                <a:solidFill>
                  <a:schemeClr val="tx1">
                    <a:tint val="75000"/>
                  </a:schemeClr>
                </a:solidFill>
              </a:defRPr>
            </a:lvl5pPr>
            <a:lvl6pPr marL="3047449" indent="0" algn="ctr">
              <a:buNone/>
              <a:defRPr>
                <a:solidFill>
                  <a:schemeClr val="tx1">
                    <a:tint val="75000"/>
                  </a:schemeClr>
                </a:solidFill>
              </a:defRPr>
            </a:lvl6pPr>
            <a:lvl7pPr marL="3656935" indent="0" algn="ctr">
              <a:buNone/>
              <a:defRPr>
                <a:solidFill>
                  <a:schemeClr val="tx1">
                    <a:tint val="75000"/>
                  </a:schemeClr>
                </a:solidFill>
              </a:defRPr>
            </a:lvl7pPr>
            <a:lvl8pPr marL="4266427" indent="0" algn="ctr">
              <a:buNone/>
              <a:defRPr>
                <a:solidFill>
                  <a:schemeClr val="tx1">
                    <a:tint val="75000"/>
                  </a:schemeClr>
                </a:solidFill>
              </a:defRPr>
            </a:lvl8pPr>
            <a:lvl9pPr marL="4875915"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467323" y="6330953"/>
            <a:ext cx="2837636" cy="338555"/>
          </a:xfrm>
          <a:prstGeom prst="rect">
            <a:avLst/>
          </a:prstGeom>
          <a:noFill/>
        </p:spPr>
        <p:txBody>
          <a:bodyPr wrap="none" lIns="91432" tIns="45718" rIns="91432" bIns="45718" rtlCol="0">
            <a:spAutoFit/>
          </a:bodyPr>
          <a:lstStyle/>
          <a:p>
            <a:r>
              <a:rPr lang="en-US" sz="1600" b="0" i="0" dirty="0" smtClean="0">
                <a:latin typeface="Univers LT Std 45 Light"/>
                <a:cs typeface="Univers LT Std 45 Light"/>
              </a:rPr>
              <a:t>ni.com  |  </a:t>
            </a:r>
            <a:r>
              <a:rPr lang="en-US" sz="1600" b="0" i="0" dirty="0" smtClean="0">
                <a:solidFill>
                  <a:schemeClr val="tx1"/>
                </a:solidFill>
                <a:latin typeface="Univers LT Std 45 Light"/>
                <a:cs typeface="Univers LT Std 45 Light"/>
              </a:rPr>
              <a:t>NI</a:t>
            </a:r>
            <a:r>
              <a:rPr lang="en-US" sz="1600" b="0" i="0" baseline="0" dirty="0" smtClean="0">
                <a:solidFill>
                  <a:schemeClr val="tx1"/>
                </a:solidFill>
                <a:latin typeface="Univers LT Std 45 Light"/>
                <a:cs typeface="Univers LT Std 45 Light"/>
              </a:rPr>
              <a:t> </a:t>
            </a:r>
            <a:r>
              <a:rPr lang="en-US" sz="1600" b="0" i="0" dirty="0" smtClean="0">
                <a:solidFill>
                  <a:schemeClr val="tx1"/>
                </a:solidFill>
                <a:latin typeface="Univers LT Std 45 Light"/>
                <a:cs typeface="Univers LT Std 45 Light"/>
              </a:rPr>
              <a:t>CONFIDENTIAL</a:t>
            </a:r>
            <a:endParaRPr lang="en-US" sz="1600" b="0" i="0" dirty="0">
              <a:solidFill>
                <a:schemeClr val="tx1"/>
              </a:solidFill>
              <a:latin typeface="Univers LT Std 45 Light"/>
              <a:cs typeface="Univers LT Std 45 Light"/>
            </a:endParaRPr>
          </a:p>
        </p:txBody>
      </p:sp>
    </p:spTree>
    <p:extLst>
      <p:ext uri="{BB962C8B-B14F-4D97-AF65-F5344CB8AC3E}">
        <p14:creationId xmlns:p14="http://schemas.microsoft.com/office/powerpoint/2010/main" val="122047404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NI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b="0" i="0">
                <a:latin typeface="+mn-lt"/>
                <a:cs typeface="Univers LT Std 45 Light"/>
              </a:defRPr>
            </a:lvl1pPr>
            <a:lvl2pPr>
              <a:defRPr b="0" i="0">
                <a:latin typeface="+mn-lt"/>
                <a:cs typeface="Univers LT Std 45 Light"/>
              </a:defRPr>
            </a:lvl2pPr>
            <a:lvl3pPr>
              <a:defRPr b="0" i="0">
                <a:latin typeface="+mn-lt"/>
              </a:defRPr>
            </a:lvl3pPr>
            <a:lvl4pPr>
              <a:defRPr sz="1900" b="0" i="0">
                <a:latin typeface="+mn-lt"/>
              </a:defRPr>
            </a:lvl4pPr>
            <a:lvl5pPr>
              <a:defRPr sz="19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61827235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NI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31"/>
            <a:ext cx="10965304" cy="964092"/>
          </a:xfrm>
        </p:spPr>
        <p:txBody>
          <a:bodyPr/>
          <a:lstStyle>
            <a:lvl1pPr>
              <a:defRPr>
                <a:latin typeface="+mn-lt"/>
              </a:defRPr>
            </a:lvl1pPr>
          </a:lstStyle>
          <a:p>
            <a:r>
              <a:rPr lang="en-US" dirty="0" smtClean="0"/>
              <a:t>Master title style</a:t>
            </a:r>
            <a:endParaRPr lang="en-US" dirty="0"/>
          </a:p>
        </p:txBody>
      </p:sp>
      <p:sp>
        <p:nvSpPr>
          <p:cNvPr id="3" name="Content Placeholder 2"/>
          <p:cNvSpPr>
            <a:spLocks noGrp="1"/>
          </p:cNvSpPr>
          <p:nvPr>
            <p:ph sz="half" idx="1" hasCustomPrompt="1"/>
          </p:nvPr>
        </p:nvSpPr>
        <p:spPr>
          <a:xfrm>
            <a:off x="637784" y="1124712"/>
            <a:ext cx="5370903" cy="4949008"/>
          </a:xfrm>
        </p:spPr>
        <p:txBody>
          <a:bodyPr/>
          <a:lstStyle>
            <a:lvl1pPr>
              <a:defRPr sz="3200" b="0" i="0">
                <a:latin typeface="+mn-lt"/>
                <a:cs typeface="Univers LT Std 45 Light"/>
              </a:defRPr>
            </a:lvl1pPr>
            <a:lvl2pPr>
              <a:defRPr sz="2700" b="0" i="0">
                <a:latin typeface="+mn-lt"/>
                <a:cs typeface="Univers LT Std 45 Light"/>
              </a:defRPr>
            </a:lvl2pPr>
            <a:lvl3pPr>
              <a:defRPr sz="2300" b="0" i="0">
                <a:latin typeface="+mn-lt"/>
                <a:cs typeface="Univers LT Std 45 Light"/>
              </a:defRPr>
            </a:lvl3pPr>
            <a:lvl4pPr>
              <a:defRPr sz="1900" b="0" i="0">
                <a:latin typeface="+mn-lt"/>
                <a:cs typeface="Univers LT Std 45 Light"/>
              </a:defRPr>
            </a:lvl4pPr>
            <a:lvl5pPr>
              <a:defRPr sz="1900"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24712"/>
            <a:ext cx="5384800" cy="4949008"/>
          </a:xfrm>
        </p:spPr>
        <p:txBody>
          <a:bodyPr/>
          <a:lstStyle>
            <a:lvl1pPr>
              <a:defRPr sz="3200" b="0" i="0">
                <a:latin typeface="+mn-lt"/>
                <a:cs typeface="Univers LT Std 45 Light"/>
              </a:defRPr>
            </a:lvl1pPr>
            <a:lvl2pPr>
              <a:defRPr sz="2700" b="0" i="0">
                <a:latin typeface="+mn-lt"/>
                <a:cs typeface="Univers LT Std 45 Light"/>
              </a:defRPr>
            </a:lvl2pPr>
            <a:lvl3pPr>
              <a:defRPr sz="2300" b="0" i="0">
                <a:latin typeface="+mn-lt"/>
                <a:cs typeface="Univers LT Std 45 Light"/>
              </a:defRPr>
            </a:lvl3pPr>
            <a:lvl4pPr>
              <a:defRPr sz="1900" b="0" i="0">
                <a:latin typeface="+mn-lt"/>
                <a:cs typeface="Univers LT Std 45 Light"/>
              </a:defRPr>
            </a:lvl4pPr>
            <a:lvl5pPr>
              <a:defRPr sz="1900"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8478317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622873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NI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3" y="448733"/>
            <a:ext cx="10970956" cy="5621659"/>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900">
                <a:latin typeface="+mn-lt"/>
              </a:defRPr>
            </a:lvl4pPr>
            <a:lvl5pPr>
              <a:defRPr sz="1900">
                <a:latin typeface="+mn-lt"/>
              </a:defRPr>
            </a:lvl5pPr>
          </a:lstStyle>
          <a:p>
            <a:pPr lvl="0"/>
            <a:r>
              <a:rPr lang="en-US" smtClean="0"/>
              <a:t>Click to edit Master text styles</a:t>
            </a:r>
          </a:p>
        </p:txBody>
      </p:sp>
    </p:spTree>
    <p:extLst>
      <p:ext uri="{BB962C8B-B14F-4D97-AF65-F5344CB8AC3E}">
        <p14:creationId xmlns:p14="http://schemas.microsoft.com/office/powerpoint/2010/main" val="160716770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64412578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itle" preserve="1">
  <p:cSld name="3_External Title Slide">
    <p:spTree>
      <p:nvGrpSpPr>
        <p:cNvPr id="1" name=""/>
        <p:cNvGrpSpPr/>
        <p:nvPr/>
      </p:nvGrpSpPr>
      <p:grpSpPr>
        <a:xfrm>
          <a:off x="0" y="0"/>
          <a:ext cx="0" cy="0"/>
          <a:chOff x="0" y="0"/>
          <a:chExt cx="0" cy="0"/>
        </a:xfrm>
      </p:grpSpPr>
      <p:pic>
        <p:nvPicPr>
          <p:cNvPr id="6" name="Picture 5" descr="PPT corporate background 16x9.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9606" y="921223"/>
            <a:ext cx="10972799" cy="2498255"/>
          </a:xfrm>
        </p:spPr>
        <p:txBody>
          <a:bodyPr anchor="b">
            <a:noAutofit/>
          </a:bodyPr>
          <a:lstStyle>
            <a:lvl1pPr algn="ctr">
              <a:lnSpc>
                <a:spcPts val="5997"/>
              </a:lnSpc>
              <a:defRPr sz="4667" b="0" i="0" spc="-200">
                <a:solidFill>
                  <a:schemeClr val="tx2"/>
                </a:solidFill>
                <a:latin typeface="+mn-lt"/>
                <a:cs typeface="Univers LT Std 45 Ligh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609600" y="3431449"/>
            <a:ext cx="10972800" cy="771275"/>
          </a:xfrm>
        </p:spPr>
        <p:txBody>
          <a:bodyPr>
            <a:noAutofit/>
          </a:bodyPr>
          <a:lstStyle>
            <a:lvl1pPr marL="0" indent="0" algn="ctr">
              <a:buNone/>
              <a:defRPr sz="2667">
                <a:solidFill>
                  <a:schemeClr val="bg2">
                    <a:lumMod val="50000"/>
                  </a:schemeClr>
                </a:solidFill>
                <a:latin typeface="+mn-lt"/>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357003968"/>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96380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3" name="Picture 2" descr="PPT-corporate-background-16x9_wlogo.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userDrawn="1"/>
        </p:nvSpPr>
        <p:spPr>
          <a:xfrm>
            <a:off x="467325" y="6330953"/>
            <a:ext cx="788999" cy="338555"/>
          </a:xfrm>
          <a:prstGeom prst="rect">
            <a:avLst/>
          </a:prstGeom>
          <a:noFill/>
        </p:spPr>
        <p:txBody>
          <a:bodyPr wrap="none" lIns="91432" tIns="45718" rIns="91432" bIns="45718" rtlCol="0">
            <a:spAutoFit/>
          </a:bodyPr>
          <a:lstStyle/>
          <a:p>
            <a:r>
              <a:rPr lang="en-US" sz="1600" dirty="0" smtClean="0">
                <a:latin typeface="Univers LT Std 55"/>
                <a:cs typeface="Univers LT Std 55"/>
              </a:rPr>
              <a:t>ni.com</a:t>
            </a:r>
            <a:endParaRPr lang="en-US" sz="1600" b="0" dirty="0">
              <a:solidFill>
                <a:schemeClr val="tx1"/>
              </a:solidFill>
              <a:latin typeface="Univers LT Std 55"/>
              <a:cs typeface="Univers LT Std 55"/>
            </a:endParaRPr>
          </a:p>
        </p:txBody>
      </p:sp>
    </p:spTree>
    <p:extLst>
      <p:ext uri="{BB962C8B-B14F-4D97-AF65-F5344CB8AC3E}">
        <p14:creationId xmlns:p14="http://schemas.microsoft.com/office/powerpoint/2010/main" val="209781935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31"/>
            <a:ext cx="10965304"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637777" y="1124712"/>
            <a:ext cx="5370904"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24712"/>
            <a:ext cx="5384800"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6368776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1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749781"/>
            <a:ext cx="10887473" cy="4320615"/>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57025425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2_External Title and Content">
    <p:spTree>
      <p:nvGrpSpPr>
        <p:cNvPr id="1" name=""/>
        <p:cNvGrpSpPr/>
        <p:nvPr/>
      </p:nvGrpSpPr>
      <p:grpSpPr>
        <a:xfrm>
          <a:off x="0" y="0"/>
          <a:ext cx="0" cy="0"/>
          <a:chOff x="0" y="0"/>
          <a:chExt cx="0" cy="0"/>
        </a:xfrm>
      </p:grpSpPr>
      <p:sp>
        <p:nvSpPr>
          <p:cNvPr id="8" name="Content Placeholder 2"/>
          <p:cNvSpPr>
            <a:spLocks noGrp="1"/>
          </p:cNvSpPr>
          <p:nvPr>
            <p:ph sz="half" idx="11" hasCustomPrompt="1"/>
          </p:nvPr>
        </p:nvSpPr>
        <p:spPr>
          <a:xfrm>
            <a:off x="637777" y="1743139"/>
            <a:ext cx="5370904"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3"/>
          <p:cNvSpPr>
            <a:spLocks noGrp="1"/>
          </p:cNvSpPr>
          <p:nvPr>
            <p:ph sz="half" idx="2" hasCustomPrompt="1"/>
          </p:nvPr>
        </p:nvSpPr>
        <p:spPr>
          <a:xfrm>
            <a:off x="6197600" y="1743139"/>
            <a:ext cx="5384800"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13"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4379764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166761224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5" y="448733"/>
            <a:ext cx="10970956" cy="5621659"/>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smtClean="0"/>
              <a:t>Click to edit Master text styles</a:t>
            </a:r>
          </a:p>
        </p:txBody>
      </p:sp>
    </p:spTree>
    <p:extLst>
      <p:ext uri="{BB962C8B-B14F-4D97-AF65-F5344CB8AC3E}">
        <p14:creationId xmlns:p14="http://schemas.microsoft.com/office/powerpoint/2010/main" val="74985749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2" y="448733"/>
            <a:ext cx="10970956" cy="5621659"/>
          </a:xfrm>
        </p:spPr>
        <p:txBody>
          <a:bodyPr/>
          <a:lstStyle>
            <a:lvl1pPr marL="0" indent="0">
              <a:buNone/>
              <a:defRPr>
                <a:latin typeface="+mn-lt"/>
              </a:defRPr>
            </a:lvl1pPr>
            <a:lvl2pPr>
              <a:defRPr>
                <a:latin typeface="+mn-lt"/>
              </a:defRPr>
            </a:lvl2pPr>
            <a:lvl3pPr>
              <a:defRPr>
                <a:latin typeface="+mn-lt"/>
              </a:defRPr>
            </a:lvl3pPr>
            <a:lvl4pPr>
              <a:defRPr sz="1867">
                <a:latin typeface="+mn-lt"/>
              </a:defRPr>
            </a:lvl4pPr>
            <a:lvl5pPr>
              <a:defRPr sz="1867">
                <a:latin typeface="+mn-lt"/>
              </a:defRPr>
            </a:lvl5pPr>
          </a:lstStyle>
          <a:p>
            <a:pPr lvl="0"/>
            <a:endParaRPr lang="en-US" dirty="0"/>
          </a:p>
        </p:txBody>
      </p:sp>
    </p:spTree>
    <p:extLst>
      <p:ext uri="{BB962C8B-B14F-4D97-AF65-F5344CB8AC3E}">
        <p14:creationId xmlns:p14="http://schemas.microsoft.com/office/powerpoint/2010/main" val="142079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141129704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userDrawn="1">
  <p:cSld name="Wireframe">
    <p:bg>
      <p:bgPr>
        <a:solidFill>
          <a:schemeClr val="tx1"/>
        </a:solidFill>
        <a:effectLst/>
      </p:bgPr>
    </p:bg>
    <p:spTree>
      <p:nvGrpSpPr>
        <p:cNvPr id="1" name=""/>
        <p:cNvGrpSpPr/>
        <p:nvPr/>
      </p:nvGrpSpPr>
      <p:grpSpPr>
        <a:xfrm>
          <a:off x="0" y="0"/>
          <a:ext cx="0" cy="0"/>
          <a:chOff x="0" y="0"/>
          <a:chExt cx="0" cy="0"/>
        </a:xfrm>
      </p:grpSpPr>
      <p:sp>
        <p:nvSpPr>
          <p:cNvPr id="2" name="TextBox 1"/>
          <p:cNvSpPr txBox="1"/>
          <p:nvPr userDrawn="1"/>
        </p:nvSpPr>
        <p:spPr>
          <a:xfrm>
            <a:off x="0" y="6581001"/>
            <a:ext cx="4057650" cy="276999"/>
          </a:xfrm>
          <a:prstGeom prst="rect">
            <a:avLst/>
          </a:prstGeom>
          <a:noFill/>
        </p:spPr>
        <p:txBody>
          <a:bodyPr wrap="square" rtlCol="0">
            <a:spAutoFit/>
          </a:bodyPr>
          <a:lstStyle/>
          <a:p>
            <a:r>
              <a:rPr lang="en-US" sz="1200" dirty="0" smtClean="0">
                <a:solidFill>
                  <a:schemeClr val="bg1"/>
                </a:solidFill>
              </a:rPr>
              <a:t>NI CONFIDENTIAL</a:t>
            </a:r>
            <a:endParaRPr lang="en-US" sz="1200" dirty="0">
              <a:solidFill>
                <a:schemeClr val="bg1"/>
              </a:solidFill>
            </a:endParaRPr>
          </a:p>
        </p:txBody>
      </p:sp>
      <p:sp>
        <p:nvSpPr>
          <p:cNvPr id="6" name="Picture Placeholder 4"/>
          <p:cNvSpPr>
            <a:spLocks noGrp="1"/>
          </p:cNvSpPr>
          <p:nvPr>
            <p:ph type="pic" sz="quarter" idx="10"/>
          </p:nvPr>
        </p:nvSpPr>
        <p:spPr>
          <a:xfrm>
            <a:off x="1460501" y="23036"/>
            <a:ext cx="10185624" cy="6834964"/>
          </a:xfrm>
        </p:spPr>
        <p:txBody>
          <a:bodyPr/>
          <a:lstStyle/>
          <a:p>
            <a:endParaRPr lang="en-US"/>
          </a:p>
        </p:txBody>
      </p:sp>
    </p:spTree>
    <p:extLst>
      <p:ext uri="{BB962C8B-B14F-4D97-AF65-F5344CB8AC3E}">
        <p14:creationId xmlns:p14="http://schemas.microsoft.com/office/powerpoint/2010/main" val="1529623728"/>
      </p:ext>
    </p:extLst>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126667953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type="title" preserve="1">
  <p:cSld name="3_External Title Slide">
    <p:spTree>
      <p:nvGrpSpPr>
        <p:cNvPr id="1" name=""/>
        <p:cNvGrpSpPr/>
        <p:nvPr/>
      </p:nvGrpSpPr>
      <p:grpSpPr>
        <a:xfrm>
          <a:off x="0" y="0"/>
          <a:ext cx="0" cy="0"/>
          <a:chOff x="0" y="0"/>
          <a:chExt cx="0" cy="0"/>
        </a:xfrm>
      </p:grpSpPr>
      <p:pic>
        <p:nvPicPr>
          <p:cNvPr id="6" name="Picture 5" descr="PPT corporate background 16x9.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9606" y="921223"/>
            <a:ext cx="10972799" cy="2498255"/>
          </a:xfrm>
        </p:spPr>
        <p:txBody>
          <a:bodyPr anchor="b">
            <a:noAutofit/>
          </a:bodyPr>
          <a:lstStyle>
            <a:lvl1pPr algn="ctr">
              <a:lnSpc>
                <a:spcPts val="5997"/>
              </a:lnSpc>
              <a:defRPr sz="4667" b="0" i="0" spc="-200">
                <a:solidFill>
                  <a:schemeClr val="tx2"/>
                </a:solidFill>
                <a:latin typeface="+mn-lt"/>
                <a:cs typeface="Univers LT Std 45 Ligh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609600" y="3431449"/>
            <a:ext cx="10972800" cy="771275"/>
          </a:xfrm>
        </p:spPr>
        <p:txBody>
          <a:bodyPr>
            <a:noAutofit/>
          </a:bodyPr>
          <a:lstStyle>
            <a:lvl1pPr marL="0" indent="0" algn="ctr">
              <a:buNone/>
              <a:defRPr sz="2667">
                <a:solidFill>
                  <a:schemeClr val="bg2">
                    <a:lumMod val="50000"/>
                  </a:schemeClr>
                </a:solidFill>
                <a:latin typeface="+mn-lt"/>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10775688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3_External Title Slide">
    <p:spTree>
      <p:nvGrpSpPr>
        <p:cNvPr id="1" name=""/>
        <p:cNvGrpSpPr/>
        <p:nvPr/>
      </p:nvGrpSpPr>
      <p:grpSpPr>
        <a:xfrm>
          <a:off x="0" y="0"/>
          <a:ext cx="0" cy="0"/>
          <a:chOff x="0" y="0"/>
          <a:chExt cx="0" cy="0"/>
        </a:xfrm>
      </p:grpSpPr>
      <p:pic>
        <p:nvPicPr>
          <p:cNvPr id="6" name="Picture 5" descr="PPT corporate background 16x9.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787409" y="921226"/>
            <a:ext cx="10737849" cy="2498255"/>
          </a:xfrm>
        </p:spPr>
        <p:txBody>
          <a:bodyPr anchor="b">
            <a:normAutofit/>
          </a:bodyPr>
          <a:lstStyle>
            <a:lvl1pPr algn="ctr">
              <a:lnSpc>
                <a:spcPts val="4499"/>
              </a:lnSpc>
              <a:defRPr sz="4500" b="0" i="0" spc="-151">
                <a:solidFill>
                  <a:schemeClr val="tx2"/>
                </a:solidFill>
                <a:latin typeface="+mn-lt"/>
                <a:cs typeface="Univers LT Std 45 Ligh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87401" y="3634649"/>
            <a:ext cx="10737851" cy="771275"/>
          </a:xfrm>
        </p:spPr>
        <p:txBody>
          <a:bodyPr>
            <a:noAutofit/>
          </a:bodyPr>
          <a:lstStyle>
            <a:lvl1pPr marL="0" indent="0" algn="ctr">
              <a:buNone/>
              <a:defRPr sz="2300">
                <a:solidFill>
                  <a:schemeClr val="tx1">
                    <a:lumMod val="50000"/>
                    <a:lumOff val="50000"/>
                  </a:schemeClr>
                </a:solidFill>
                <a:latin typeface="+mn-lt"/>
              </a:defRPr>
            </a:lvl1pPr>
            <a:lvl2pPr marL="457115" indent="0" algn="ctr">
              <a:buNone/>
              <a:defRPr>
                <a:solidFill>
                  <a:schemeClr val="tx1">
                    <a:tint val="75000"/>
                  </a:schemeClr>
                </a:solidFill>
              </a:defRPr>
            </a:lvl2pPr>
            <a:lvl3pPr marL="914234" indent="0" algn="ctr">
              <a:buNone/>
              <a:defRPr>
                <a:solidFill>
                  <a:schemeClr val="tx1">
                    <a:tint val="75000"/>
                  </a:schemeClr>
                </a:solidFill>
              </a:defRPr>
            </a:lvl3pPr>
            <a:lvl4pPr marL="1371352" indent="0" algn="ctr">
              <a:buNone/>
              <a:defRPr>
                <a:solidFill>
                  <a:schemeClr val="tx1">
                    <a:tint val="75000"/>
                  </a:schemeClr>
                </a:solidFill>
              </a:defRPr>
            </a:lvl4pPr>
            <a:lvl5pPr marL="1828472" indent="0" algn="ctr">
              <a:buNone/>
              <a:defRPr>
                <a:solidFill>
                  <a:schemeClr val="tx1">
                    <a:tint val="75000"/>
                  </a:schemeClr>
                </a:solidFill>
              </a:defRPr>
            </a:lvl5pPr>
            <a:lvl6pPr marL="2285590" indent="0" algn="ctr">
              <a:buNone/>
              <a:defRPr>
                <a:solidFill>
                  <a:schemeClr val="tx1">
                    <a:tint val="75000"/>
                  </a:schemeClr>
                </a:solidFill>
              </a:defRPr>
            </a:lvl6pPr>
            <a:lvl7pPr marL="2742706" indent="0" algn="ctr">
              <a:buNone/>
              <a:defRPr>
                <a:solidFill>
                  <a:schemeClr val="tx1">
                    <a:tint val="75000"/>
                  </a:schemeClr>
                </a:solidFill>
              </a:defRPr>
            </a:lvl7pPr>
            <a:lvl8pPr marL="3199820" indent="0" algn="ctr">
              <a:buNone/>
              <a:defRPr>
                <a:solidFill>
                  <a:schemeClr val="tx1">
                    <a:tint val="75000"/>
                  </a:schemeClr>
                </a:solidFill>
              </a:defRPr>
            </a:lvl8pPr>
            <a:lvl9pPr marL="3656935"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userDrawn="1"/>
        </p:nvSpPr>
        <p:spPr>
          <a:xfrm>
            <a:off x="467325" y="6330957"/>
            <a:ext cx="636713" cy="276999"/>
          </a:xfrm>
          <a:prstGeom prst="rect">
            <a:avLst/>
          </a:prstGeom>
          <a:noFill/>
        </p:spPr>
        <p:txBody>
          <a:bodyPr wrap="none" lIns="91432" tIns="45718" rIns="91432" bIns="45718" rtlCol="0">
            <a:spAutoFit/>
          </a:bodyPr>
          <a:lstStyle/>
          <a:p>
            <a:pPr defTabSz="609487"/>
            <a:r>
              <a:rPr lang="en-US" sz="1200" dirty="0">
                <a:solidFill>
                  <a:prstClr val="black"/>
                </a:solidFill>
                <a:latin typeface="Univers LT Std 45 Light"/>
                <a:cs typeface="Univers LT Std 45 Light"/>
              </a:rPr>
              <a:t>ni.com</a:t>
            </a:r>
          </a:p>
        </p:txBody>
      </p:sp>
    </p:spTree>
    <p:extLst>
      <p:ext uri="{BB962C8B-B14F-4D97-AF65-F5344CB8AC3E}">
        <p14:creationId xmlns:p14="http://schemas.microsoft.com/office/powerpoint/2010/main" val="387590414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NI Conf Title Slide">
    <p:spTree>
      <p:nvGrpSpPr>
        <p:cNvPr id="1" name=""/>
        <p:cNvGrpSpPr/>
        <p:nvPr/>
      </p:nvGrpSpPr>
      <p:grpSpPr>
        <a:xfrm>
          <a:off x="0" y="0"/>
          <a:ext cx="0" cy="0"/>
          <a:chOff x="0" y="0"/>
          <a:chExt cx="0" cy="0"/>
        </a:xfrm>
      </p:grpSpPr>
      <p:pic>
        <p:nvPicPr>
          <p:cNvPr id="5" name="Picture 4" descr="PPT corporate background 16x9.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787408" y="921226"/>
            <a:ext cx="10737849" cy="2498255"/>
          </a:xfrm>
        </p:spPr>
        <p:txBody>
          <a:bodyPr anchor="b">
            <a:normAutofit/>
          </a:bodyPr>
          <a:lstStyle>
            <a:lvl1pPr algn="ctr">
              <a:lnSpc>
                <a:spcPts val="5997"/>
              </a:lnSpc>
              <a:defRPr sz="6000" b="0" i="0" spc="-200">
                <a:solidFill>
                  <a:schemeClr val="tx2"/>
                </a:solidFill>
                <a:latin typeface="+mn-lt"/>
                <a:cs typeface="Univers LT Std 45 Ligh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87401" y="3634649"/>
            <a:ext cx="10737851" cy="771275"/>
          </a:xfrm>
        </p:spPr>
        <p:txBody>
          <a:bodyPr>
            <a:noAutofit/>
          </a:bodyPr>
          <a:lstStyle>
            <a:lvl1pPr marL="0" indent="0" algn="ctr">
              <a:buNone/>
              <a:defRPr sz="3100" b="0" i="0">
                <a:solidFill>
                  <a:schemeClr val="tx1">
                    <a:lumMod val="50000"/>
                    <a:lumOff val="50000"/>
                  </a:schemeClr>
                </a:solidFill>
                <a:latin typeface="+mn-lt"/>
                <a:cs typeface="Univers LT Std 45 Light"/>
              </a:defRPr>
            </a:lvl1pPr>
            <a:lvl2pPr marL="609487" indent="0" algn="ctr">
              <a:buNone/>
              <a:defRPr>
                <a:solidFill>
                  <a:schemeClr val="tx1">
                    <a:tint val="75000"/>
                  </a:schemeClr>
                </a:solidFill>
              </a:defRPr>
            </a:lvl2pPr>
            <a:lvl3pPr marL="1218980" indent="0" algn="ctr">
              <a:buNone/>
              <a:defRPr>
                <a:solidFill>
                  <a:schemeClr val="tx1">
                    <a:tint val="75000"/>
                  </a:schemeClr>
                </a:solidFill>
              </a:defRPr>
            </a:lvl3pPr>
            <a:lvl4pPr marL="1828470" indent="0" algn="ctr">
              <a:buNone/>
              <a:defRPr>
                <a:solidFill>
                  <a:schemeClr val="tx1">
                    <a:tint val="75000"/>
                  </a:schemeClr>
                </a:solidFill>
              </a:defRPr>
            </a:lvl4pPr>
            <a:lvl5pPr marL="2437962" indent="0" algn="ctr">
              <a:buNone/>
              <a:defRPr>
                <a:solidFill>
                  <a:schemeClr val="tx1">
                    <a:tint val="75000"/>
                  </a:schemeClr>
                </a:solidFill>
              </a:defRPr>
            </a:lvl5pPr>
            <a:lvl6pPr marL="3047449" indent="0" algn="ctr">
              <a:buNone/>
              <a:defRPr>
                <a:solidFill>
                  <a:schemeClr val="tx1">
                    <a:tint val="75000"/>
                  </a:schemeClr>
                </a:solidFill>
              </a:defRPr>
            </a:lvl6pPr>
            <a:lvl7pPr marL="3656935" indent="0" algn="ctr">
              <a:buNone/>
              <a:defRPr>
                <a:solidFill>
                  <a:schemeClr val="tx1">
                    <a:tint val="75000"/>
                  </a:schemeClr>
                </a:solidFill>
              </a:defRPr>
            </a:lvl7pPr>
            <a:lvl8pPr marL="4266427" indent="0" algn="ctr">
              <a:buNone/>
              <a:defRPr>
                <a:solidFill>
                  <a:schemeClr val="tx1">
                    <a:tint val="75000"/>
                  </a:schemeClr>
                </a:solidFill>
              </a:defRPr>
            </a:lvl8pPr>
            <a:lvl9pPr marL="4875915"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467323" y="6330953"/>
            <a:ext cx="2837636" cy="338555"/>
          </a:xfrm>
          <a:prstGeom prst="rect">
            <a:avLst/>
          </a:prstGeom>
          <a:noFill/>
        </p:spPr>
        <p:txBody>
          <a:bodyPr wrap="none" lIns="91432" tIns="45718" rIns="91432" bIns="45718" rtlCol="0">
            <a:spAutoFit/>
          </a:bodyPr>
          <a:lstStyle/>
          <a:p>
            <a:r>
              <a:rPr lang="en-US" sz="1600" b="0" i="0" dirty="0" smtClean="0">
                <a:latin typeface="Univers LT Std 45 Light"/>
                <a:cs typeface="Univers LT Std 45 Light"/>
              </a:rPr>
              <a:t>ni.com  |  </a:t>
            </a:r>
            <a:r>
              <a:rPr lang="en-US" sz="1600" b="0" i="0" dirty="0" smtClean="0">
                <a:solidFill>
                  <a:schemeClr val="tx1"/>
                </a:solidFill>
                <a:latin typeface="Univers LT Std 45 Light"/>
                <a:cs typeface="Univers LT Std 45 Light"/>
              </a:rPr>
              <a:t>NI</a:t>
            </a:r>
            <a:r>
              <a:rPr lang="en-US" sz="1600" b="0" i="0" baseline="0" dirty="0" smtClean="0">
                <a:solidFill>
                  <a:schemeClr val="tx1"/>
                </a:solidFill>
                <a:latin typeface="Univers LT Std 45 Light"/>
                <a:cs typeface="Univers LT Std 45 Light"/>
              </a:rPr>
              <a:t> </a:t>
            </a:r>
            <a:r>
              <a:rPr lang="en-US" sz="1600" b="0" i="0" dirty="0" smtClean="0">
                <a:solidFill>
                  <a:schemeClr val="tx1"/>
                </a:solidFill>
                <a:latin typeface="Univers LT Std 45 Light"/>
                <a:cs typeface="Univers LT Std 45 Light"/>
              </a:rPr>
              <a:t>CONFIDENTIAL</a:t>
            </a:r>
            <a:endParaRPr lang="en-US" sz="1600" b="0" i="0" dirty="0">
              <a:solidFill>
                <a:schemeClr val="tx1"/>
              </a:solidFill>
              <a:latin typeface="Univers LT Std 45 Light"/>
              <a:cs typeface="Univers LT Std 45 Light"/>
            </a:endParaRPr>
          </a:p>
        </p:txBody>
      </p:sp>
    </p:spTree>
    <p:extLst>
      <p:ext uri="{BB962C8B-B14F-4D97-AF65-F5344CB8AC3E}">
        <p14:creationId xmlns:p14="http://schemas.microsoft.com/office/powerpoint/2010/main" val="5260578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96991553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31"/>
            <a:ext cx="10965304"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637777" y="1124712"/>
            <a:ext cx="5370904"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24712"/>
            <a:ext cx="5384800"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953282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1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749781"/>
            <a:ext cx="10887473" cy="4320615"/>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62520449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2_External Title and Content">
    <p:spTree>
      <p:nvGrpSpPr>
        <p:cNvPr id="1" name=""/>
        <p:cNvGrpSpPr/>
        <p:nvPr/>
      </p:nvGrpSpPr>
      <p:grpSpPr>
        <a:xfrm>
          <a:off x="0" y="0"/>
          <a:ext cx="0" cy="0"/>
          <a:chOff x="0" y="0"/>
          <a:chExt cx="0" cy="0"/>
        </a:xfrm>
      </p:grpSpPr>
      <p:sp>
        <p:nvSpPr>
          <p:cNvPr id="8" name="Content Placeholder 2"/>
          <p:cNvSpPr>
            <a:spLocks noGrp="1"/>
          </p:cNvSpPr>
          <p:nvPr>
            <p:ph sz="half" idx="11" hasCustomPrompt="1"/>
          </p:nvPr>
        </p:nvSpPr>
        <p:spPr>
          <a:xfrm>
            <a:off x="637777" y="1743139"/>
            <a:ext cx="5370904"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3"/>
          <p:cNvSpPr>
            <a:spLocks noGrp="1"/>
          </p:cNvSpPr>
          <p:nvPr>
            <p:ph sz="half" idx="2" hasCustomPrompt="1"/>
          </p:nvPr>
        </p:nvSpPr>
        <p:spPr>
          <a:xfrm>
            <a:off x="6197600" y="1743139"/>
            <a:ext cx="5384800"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13"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17447950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116179515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5" y="448733"/>
            <a:ext cx="10970956" cy="5621659"/>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smtClean="0"/>
              <a:t>Click to edit Master text styles</a:t>
            </a:r>
          </a:p>
        </p:txBody>
      </p:sp>
    </p:spTree>
    <p:extLst>
      <p:ext uri="{BB962C8B-B14F-4D97-AF65-F5344CB8AC3E}">
        <p14:creationId xmlns:p14="http://schemas.microsoft.com/office/powerpoint/2010/main" val="136980114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2" y="448733"/>
            <a:ext cx="10970956" cy="5621659"/>
          </a:xfrm>
        </p:spPr>
        <p:txBody>
          <a:bodyPr/>
          <a:lstStyle>
            <a:lvl1pPr marL="0" indent="0">
              <a:buNone/>
              <a:defRPr>
                <a:latin typeface="+mn-lt"/>
              </a:defRPr>
            </a:lvl1pPr>
            <a:lvl2pPr>
              <a:defRPr>
                <a:latin typeface="+mn-lt"/>
              </a:defRPr>
            </a:lvl2pPr>
            <a:lvl3pPr>
              <a:defRPr>
                <a:latin typeface="+mn-lt"/>
              </a:defRPr>
            </a:lvl3pPr>
            <a:lvl4pPr>
              <a:defRPr sz="1867">
                <a:latin typeface="+mn-lt"/>
              </a:defRPr>
            </a:lvl4pPr>
            <a:lvl5pPr>
              <a:defRPr sz="1867">
                <a:latin typeface="+mn-lt"/>
              </a:defRPr>
            </a:lvl5pPr>
          </a:lstStyle>
          <a:p>
            <a:pPr lvl="0"/>
            <a:endParaRPr lang="en-US" dirty="0"/>
          </a:p>
        </p:txBody>
      </p:sp>
    </p:spTree>
    <p:extLst>
      <p:ext uri="{BB962C8B-B14F-4D97-AF65-F5344CB8AC3E}">
        <p14:creationId xmlns:p14="http://schemas.microsoft.com/office/powerpoint/2010/main" val="122306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32553189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1_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157372716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19788322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NI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b="0" i="0">
                <a:latin typeface="+mn-lt"/>
                <a:cs typeface="Univers LT Std 45 Light"/>
              </a:defRPr>
            </a:lvl1pPr>
            <a:lvl2pPr>
              <a:defRPr b="0" i="0">
                <a:latin typeface="+mn-lt"/>
                <a:cs typeface="Univers LT Std 45 Light"/>
              </a:defRPr>
            </a:lvl2pPr>
            <a:lvl3pPr>
              <a:defRPr b="0" i="0">
                <a:latin typeface="+mn-lt"/>
              </a:defRPr>
            </a:lvl3pPr>
            <a:lvl4pPr>
              <a:defRPr sz="1900" b="0" i="0">
                <a:latin typeface="+mn-lt"/>
              </a:defRPr>
            </a:lvl4pPr>
            <a:lvl5pPr>
              <a:defRPr sz="19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92238098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3_External Title Slide">
    <p:spTree>
      <p:nvGrpSpPr>
        <p:cNvPr id="1" name=""/>
        <p:cNvGrpSpPr/>
        <p:nvPr/>
      </p:nvGrpSpPr>
      <p:grpSpPr>
        <a:xfrm>
          <a:off x="0" y="0"/>
          <a:ext cx="0" cy="0"/>
          <a:chOff x="0" y="0"/>
          <a:chExt cx="0" cy="0"/>
        </a:xfrm>
      </p:grpSpPr>
      <p:pic>
        <p:nvPicPr>
          <p:cNvPr id="6" name="Picture 5" descr="PPT corporate background 16x9.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9606" y="921223"/>
            <a:ext cx="10972799" cy="2498255"/>
          </a:xfrm>
        </p:spPr>
        <p:txBody>
          <a:bodyPr anchor="b">
            <a:noAutofit/>
          </a:bodyPr>
          <a:lstStyle>
            <a:lvl1pPr algn="ctr">
              <a:lnSpc>
                <a:spcPts val="5997"/>
              </a:lnSpc>
              <a:defRPr sz="4667" b="0" i="0" spc="-200">
                <a:solidFill>
                  <a:schemeClr val="tx2"/>
                </a:solidFill>
                <a:latin typeface="+mn-lt"/>
                <a:cs typeface="Univers LT Std 45 Ligh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609600" y="3431449"/>
            <a:ext cx="10972800" cy="771275"/>
          </a:xfrm>
        </p:spPr>
        <p:txBody>
          <a:bodyPr>
            <a:noAutofit/>
          </a:bodyPr>
          <a:lstStyle>
            <a:lvl1pPr marL="0" indent="0" algn="ctr">
              <a:buNone/>
              <a:defRPr sz="2667">
                <a:solidFill>
                  <a:schemeClr val="bg2">
                    <a:lumMod val="50000"/>
                  </a:schemeClr>
                </a:solidFill>
                <a:latin typeface="+mn-lt"/>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154619959"/>
      </p:ext>
    </p:extLst>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4243804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31"/>
            <a:ext cx="10965304"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637777" y="1124712"/>
            <a:ext cx="5370904"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24712"/>
            <a:ext cx="5384800"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971034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1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749781"/>
            <a:ext cx="10887473" cy="4320615"/>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201429204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2_External Title and Content">
    <p:spTree>
      <p:nvGrpSpPr>
        <p:cNvPr id="1" name=""/>
        <p:cNvGrpSpPr/>
        <p:nvPr/>
      </p:nvGrpSpPr>
      <p:grpSpPr>
        <a:xfrm>
          <a:off x="0" y="0"/>
          <a:ext cx="0" cy="0"/>
          <a:chOff x="0" y="0"/>
          <a:chExt cx="0" cy="0"/>
        </a:xfrm>
      </p:grpSpPr>
      <p:sp>
        <p:nvSpPr>
          <p:cNvPr id="8" name="Content Placeholder 2"/>
          <p:cNvSpPr>
            <a:spLocks noGrp="1"/>
          </p:cNvSpPr>
          <p:nvPr>
            <p:ph sz="half" idx="11" hasCustomPrompt="1"/>
          </p:nvPr>
        </p:nvSpPr>
        <p:spPr>
          <a:xfrm>
            <a:off x="637777" y="1743139"/>
            <a:ext cx="5370904"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3"/>
          <p:cNvSpPr>
            <a:spLocks noGrp="1"/>
          </p:cNvSpPr>
          <p:nvPr>
            <p:ph sz="half" idx="2" hasCustomPrompt="1"/>
          </p:nvPr>
        </p:nvSpPr>
        <p:spPr>
          <a:xfrm>
            <a:off x="6197600" y="1743139"/>
            <a:ext cx="5384800"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13"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127420581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87018801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5" y="448733"/>
            <a:ext cx="10970956" cy="5621659"/>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smtClean="0"/>
              <a:t>Click to edit Master text styles</a:t>
            </a:r>
          </a:p>
        </p:txBody>
      </p:sp>
    </p:spTree>
    <p:extLst>
      <p:ext uri="{BB962C8B-B14F-4D97-AF65-F5344CB8AC3E}">
        <p14:creationId xmlns:p14="http://schemas.microsoft.com/office/powerpoint/2010/main" val="88631522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2" y="448733"/>
            <a:ext cx="10970956" cy="5621659"/>
          </a:xfrm>
        </p:spPr>
        <p:txBody>
          <a:bodyPr/>
          <a:lstStyle>
            <a:lvl1pPr marL="0" indent="0">
              <a:buNone/>
              <a:defRPr>
                <a:latin typeface="+mn-lt"/>
              </a:defRPr>
            </a:lvl1pPr>
            <a:lvl2pPr>
              <a:defRPr>
                <a:latin typeface="+mn-lt"/>
              </a:defRPr>
            </a:lvl2pPr>
            <a:lvl3pPr>
              <a:defRPr>
                <a:latin typeface="+mn-lt"/>
              </a:defRPr>
            </a:lvl3pPr>
            <a:lvl4pPr>
              <a:defRPr sz="1867">
                <a:latin typeface="+mn-lt"/>
              </a:defRPr>
            </a:lvl4pPr>
            <a:lvl5pPr>
              <a:defRPr sz="1867">
                <a:latin typeface="+mn-lt"/>
              </a:defRPr>
            </a:lvl5pPr>
          </a:lstStyle>
          <a:p>
            <a:pPr lvl="0"/>
            <a:endParaRPr lang="en-US" dirty="0"/>
          </a:p>
        </p:txBody>
      </p:sp>
    </p:spTree>
    <p:extLst>
      <p:ext uri="{BB962C8B-B14F-4D97-AF65-F5344CB8AC3E}">
        <p14:creationId xmlns:p14="http://schemas.microsoft.com/office/powerpoint/2010/main" val="135346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147902800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1_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90044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NI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31"/>
            <a:ext cx="10965304" cy="964092"/>
          </a:xfrm>
        </p:spPr>
        <p:txBody>
          <a:bodyPr/>
          <a:lstStyle>
            <a:lvl1pPr>
              <a:defRPr>
                <a:latin typeface="+mn-lt"/>
              </a:defRPr>
            </a:lvl1pPr>
          </a:lstStyle>
          <a:p>
            <a:r>
              <a:rPr lang="en-US" dirty="0" smtClean="0"/>
              <a:t>Master title style</a:t>
            </a:r>
            <a:endParaRPr lang="en-US" dirty="0"/>
          </a:p>
        </p:txBody>
      </p:sp>
      <p:sp>
        <p:nvSpPr>
          <p:cNvPr id="3" name="Content Placeholder 2"/>
          <p:cNvSpPr>
            <a:spLocks noGrp="1"/>
          </p:cNvSpPr>
          <p:nvPr>
            <p:ph sz="half" idx="1" hasCustomPrompt="1"/>
          </p:nvPr>
        </p:nvSpPr>
        <p:spPr>
          <a:xfrm>
            <a:off x="637784" y="1124712"/>
            <a:ext cx="5370903" cy="4949008"/>
          </a:xfrm>
        </p:spPr>
        <p:txBody>
          <a:bodyPr/>
          <a:lstStyle>
            <a:lvl1pPr>
              <a:defRPr sz="3200" b="0" i="0">
                <a:latin typeface="+mn-lt"/>
                <a:cs typeface="Univers LT Std 45 Light"/>
              </a:defRPr>
            </a:lvl1pPr>
            <a:lvl2pPr>
              <a:defRPr sz="2700" b="0" i="0">
                <a:latin typeface="+mn-lt"/>
                <a:cs typeface="Univers LT Std 45 Light"/>
              </a:defRPr>
            </a:lvl2pPr>
            <a:lvl3pPr>
              <a:defRPr sz="2300" b="0" i="0">
                <a:latin typeface="+mn-lt"/>
                <a:cs typeface="Univers LT Std 45 Light"/>
              </a:defRPr>
            </a:lvl3pPr>
            <a:lvl4pPr>
              <a:defRPr sz="1900" b="0" i="0">
                <a:latin typeface="+mn-lt"/>
                <a:cs typeface="Univers LT Std 45 Light"/>
              </a:defRPr>
            </a:lvl4pPr>
            <a:lvl5pPr>
              <a:defRPr sz="1900"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24712"/>
            <a:ext cx="5384800" cy="4949008"/>
          </a:xfrm>
        </p:spPr>
        <p:txBody>
          <a:bodyPr/>
          <a:lstStyle>
            <a:lvl1pPr>
              <a:defRPr sz="3200" b="0" i="0">
                <a:latin typeface="+mn-lt"/>
                <a:cs typeface="Univers LT Std 45 Light"/>
              </a:defRPr>
            </a:lvl1pPr>
            <a:lvl2pPr>
              <a:defRPr sz="2700" b="0" i="0">
                <a:latin typeface="+mn-lt"/>
                <a:cs typeface="Univers LT Std 45 Light"/>
              </a:defRPr>
            </a:lvl2pPr>
            <a:lvl3pPr>
              <a:defRPr sz="2300" b="0" i="0">
                <a:latin typeface="+mn-lt"/>
                <a:cs typeface="Univers LT Std 45 Light"/>
              </a:defRPr>
            </a:lvl3pPr>
            <a:lvl4pPr>
              <a:defRPr sz="1900" b="0" i="0">
                <a:latin typeface="+mn-lt"/>
                <a:cs typeface="Univers LT Std 45 Light"/>
              </a:defRPr>
            </a:lvl4pPr>
            <a:lvl5pPr>
              <a:defRPr sz="1900"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3810382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160269875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itle" preserve="1">
  <p:cSld name="3_External Title Slide">
    <p:spTree>
      <p:nvGrpSpPr>
        <p:cNvPr id="1" name=""/>
        <p:cNvGrpSpPr/>
        <p:nvPr/>
      </p:nvGrpSpPr>
      <p:grpSpPr>
        <a:xfrm>
          <a:off x="0" y="0"/>
          <a:ext cx="0" cy="0"/>
          <a:chOff x="0" y="0"/>
          <a:chExt cx="0" cy="0"/>
        </a:xfrm>
      </p:grpSpPr>
      <p:pic>
        <p:nvPicPr>
          <p:cNvPr id="6" name="Picture 5" descr="PPT corporate background 16x9.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9606" y="921223"/>
            <a:ext cx="10972799" cy="2498255"/>
          </a:xfrm>
        </p:spPr>
        <p:txBody>
          <a:bodyPr anchor="b">
            <a:noAutofit/>
          </a:bodyPr>
          <a:lstStyle>
            <a:lvl1pPr algn="ctr">
              <a:lnSpc>
                <a:spcPts val="5997"/>
              </a:lnSpc>
              <a:defRPr sz="4667" b="0" i="0" spc="-200">
                <a:solidFill>
                  <a:schemeClr val="tx2"/>
                </a:solidFill>
                <a:latin typeface="+mn-lt"/>
                <a:cs typeface="Univers LT Std 45 Ligh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609600" y="3431449"/>
            <a:ext cx="10972800" cy="771275"/>
          </a:xfrm>
        </p:spPr>
        <p:txBody>
          <a:bodyPr>
            <a:noAutofit/>
          </a:bodyPr>
          <a:lstStyle>
            <a:lvl1pPr marL="0" indent="0" algn="ctr">
              <a:buNone/>
              <a:defRPr sz="2667">
                <a:solidFill>
                  <a:schemeClr val="bg2">
                    <a:lumMod val="50000"/>
                  </a:schemeClr>
                </a:solidFill>
                <a:latin typeface="+mn-lt"/>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670658192"/>
      </p:ext>
    </p:extLst>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75805348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31"/>
            <a:ext cx="10965304"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637777" y="1124712"/>
            <a:ext cx="5370904"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24712"/>
            <a:ext cx="5384800"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47374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1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749781"/>
            <a:ext cx="10887473" cy="4320615"/>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53450536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2_External Title and Content">
    <p:spTree>
      <p:nvGrpSpPr>
        <p:cNvPr id="1" name=""/>
        <p:cNvGrpSpPr/>
        <p:nvPr/>
      </p:nvGrpSpPr>
      <p:grpSpPr>
        <a:xfrm>
          <a:off x="0" y="0"/>
          <a:ext cx="0" cy="0"/>
          <a:chOff x="0" y="0"/>
          <a:chExt cx="0" cy="0"/>
        </a:xfrm>
      </p:grpSpPr>
      <p:sp>
        <p:nvSpPr>
          <p:cNvPr id="8" name="Content Placeholder 2"/>
          <p:cNvSpPr>
            <a:spLocks noGrp="1"/>
          </p:cNvSpPr>
          <p:nvPr>
            <p:ph sz="half" idx="11" hasCustomPrompt="1"/>
          </p:nvPr>
        </p:nvSpPr>
        <p:spPr>
          <a:xfrm>
            <a:off x="637777" y="1743139"/>
            <a:ext cx="5370904"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3"/>
          <p:cNvSpPr>
            <a:spLocks noGrp="1"/>
          </p:cNvSpPr>
          <p:nvPr>
            <p:ph sz="half" idx="2" hasCustomPrompt="1"/>
          </p:nvPr>
        </p:nvSpPr>
        <p:spPr>
          <a:xfrm>
            <a:off x="6197600" y="1743139"/>
            <a:ext cx="5384800"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13"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50754054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42880989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5" y="448733"/>
            <a:ext cx="10970956" cy="5621659"/>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smtClean="0"/>
              <a:t>Click to edit Master text styles</a:t>
            </a:r>
          </a:p>
        </p:txBody>
      </p:sp>
    </p:spTree>
    <p:extLst>
      <p:ext uri="{BB962C8B-B14F-4D97-AF65-F5344CB8AC3E}">
        <p14:creationId xmlns:p14="http://schemas.microsoft.com/office/powerpoint/2010/main" val="5280274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2" y="448733"/>
            <a:ext cx="10970956" cy="5621659"/>
          </a:xfrm>
        </p:spPr>
        <p:txBody>
          <a:bodyPr/>
          <a:lstStyle>
            <a:lvl1pPr marL="0" indent="0">
              <a:buNone/>
              <a:defRPr>
                <a:latin typeface="+mn-lt"/>
              </a:defRPr>
            </a:lvl1pPr>
            <a:lvl2pPr>
              <a:defRPr>
                <a:latin typeface="+mn-lt"/>
              </a:defRPr>
            </a:lvl2pPr>
            <a:lvl3pPr>
              <a:defRPr>
                <a:latin typeface="+mn-lt"/>
              </a:defRPr>
            </a:lvl3pPr>
            <a:lvl4pPr>
              <a:defRPr sz="1867">
                <a:latin typeface="+mn-lt"/>
              </a:defRPr>
            </a:lvl4pPr>
            <a:lvl5pPr>
              <a:defRPr sz="1867">
                <a:latin typeface="+mn-lt"/>
              </a:defRPr>
            </a:lvl5pPr>
          </a:lstStyle>
          <a:p>
            <a:pPr lvl="0"/>
            <a:endParaRPr lang="en-US" dirty="0"/>
          </a:p>
        </p:txBody>
      </p:sp>
    </p:spTree>
    <p:extLst>
      <p:ext uri="{BB962C8B-B14F-4D97-AF65-F5344CB8AC3E}">
        <p14:creationId xmlns:p14="http://schemas.microsoft.com/office/powerpoint/2010/main" val="54490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1347543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198261026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1_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79560096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137089621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title" preserve="1">
  <p:cSld name="3_External Title Slide">
    <p:spTree>
      <p:nvGrpSpPr>
        <p:cNvPr id="1" name=""/>
        <p:cNvGrpSpPr/>
        <p:nvPr/>
      </p:nvGrpSpPr>
      <p:grpSpPr>
        <a:xfrm>
          <a:off x="0" y="0"/>
          <a:ext cx="0" cy="0"/>
          <a:chOff x="0" y="0"/>
          <a:chExt cx="0" cy="0"/>
        </a:xfrm>
      </p:grpSpPr>
      <p:pic>
        <p:nvPicPr>
          <p:cNvPr id="6" name="Picture 5" descr="PPT corporate background 16x9.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9606" y="921223"/>
            <a:ext cx="10972799" cy="2498255"/>
          </a:xfrm>
        </p:spPr>
        <p:txBody>
          <a:bodyPr anchor="b">
            <a:noAutofit/>
          </a:bodyPr>
          <a:lstStyle>
            <a:lvl1pPr algn="ctr">
              <a:lnSpc>
                <a:spcPts val="5997"/>
              </a:lnSpc>
              <a:defRPr sz="4667" b="0" i="0" spc="-200">
                <a:solidFill>
                  <a:schemeClr val="tx2"/>
                </a:solidFill>
                <a:latin typeface="+mn-lt"/>
                <a:cs typeface="Univers LT Std 45 Ligh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609600" y="3431449"/>
            <a:ext cx="10972800" cy="771275"/>
          </a:xfrm>
        </p:spPr>
        <p:txBody>
          <a:bodyPr>
            <a:noAutofit/>
          </a:bodyPr>
          <a:lstStyle>
            <a:lvl1pPr marL="0" indent="0" algn="ctr">
              <a:buNone/>
              <a:defRPr sz="2667">
                <a:solidFill>
                  <a:schemeClr val="bg2">
                    <a:lumMod val="50000"/>
                  </a:schemeClr>
                </a:solidFill>
                <a:latin typeface="+mn-lt"/>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300586421"/>
      </p:ext>
    </p:extLst>
  </p:cSld>
  <p:clrMapOvr>
    <a:masterClrMapping/>
  </p:clrMapOvr>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07444000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31"/>
            <a:ext cx="10965304"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637777" y="1124712"/>
            <a:ext cx="5370904"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24712"/>
            <a:ext cx="5384800"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7062644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1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749781"/>
            <a:ext cx="10887473" cy="4320615"/>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104616148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2_External Title and Content">
    <p:spTree>
      <p:nvGrpSpPr>
        <p:cNvPr id="1" name=""/>
        <p:cNvGrpSpPr/>
        <p:nvPr/>
      </p:nvGrpSpPr>
      <p:grpSpPr>
        <a:xfrm>
          <a:off x="0" y="0"/>
          <a:ext cx="0" cy="0"/>
          <a:chOff x="0" y="0"/>
          <a:chExt cx="0" cy="0"/>
        </a:xfrm>
      </p:grpSpPr>
      <p:sp>
        <p:nvSpPr>
          <p:cNvPr id="8" name="Content Placeholder 2"/>
          <p:cNvSpPr>
            <a:spLocks noGrp="1"/>
          </p:cNvSpPr>
          <p:nvPr>
            <p:ph sz="half" idx="11" hasCustomPrompt="1"/>
          </p:nvPr>
        </p:nvSpPr>
        <p:spPr>
          <a:xfrm>
            <a:off x="637777" y="1743139"/>
            <a:ext cx="5370904"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3"/>
          <p:cNvSpPr>
            <a:spLocks noGrp="1"/>
          </p:cNvSpPr>
          <p:nvPr>
            <p:ph sz="half" idx="2" hasCustomPrompt="1"/>
          </p:nvPr>
        </p:nvSpPr>
        <p:spPr>
          <a:xfrm>
            <a:off x="6197600" y="1743139"/>
            <a:ext cx="5384800"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13"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138737637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25722827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5" y="448733"/>
            <a:ext cx="10970956" cy="5621659"/>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smtClean="0"/>
              <a:t>Click to edit Master text styles</a:t>
            </a:r>
          </a:p>
        </p:txBody>
      </p:sp>
    </p:spTree>
    <p:extLst>
      <p:ext uri="{BB962C8B-B14F-4D97-AF65-F5344CB8AC3E}">
        <p14:creationId xmlns:p14="http://schemas.microsoft.com/office/powerpoint/2010/main" val="35096928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2" y="448733"/>
            <a:ext cx="10970956" cy="5621659"/>
          </a:xfrm>
        </p:spPr>
        <p:txBody>
          <a:bodyPr/>
          <a:lstStyle>
            <a:lvl1pPr marL="0" indent="0">
              <a:buNone/>
              <a:defRPr>
                <a:latin typeface="+mn-lt"/>
              </a:defRPr>
            </a:lvl1pPr>
            <a:lvl2pPr>
              <a:defRPr>
                <a:latin typeface="+mn-lt"/>
              </a:defRPr>
            </a:lvl2pPr>
            <a:lvl3pPr>
              <a:defRPr>
                <a:latin typeface="+mn-lt"/>
              </a:defRPr>
            </a:lvl3pPr>
            <a:lvl4pPr>
              <a:defRPr sz="1867">
                <a:latin typeface="+mn-lt"/>
              </a:defRPr>
            </a:lvl4pPr>
            <a:lvl5pPr>
              <a:defRPr sz="1867">
                <a:latin typeface="+mn-lt"/>
              </a:defRPr>
            </a:lvl5pPr>
          </a:lstStyle>
          <a:p>
            <a:pPr lvl="0"/>
            <a:endParaRPr lang="en-US" dirty="0"/>
          </a:p>
        </p:txBody>
      </p:sp>
    </p:spTree>
    <p:extLst>
      <p:ext uri="{BB962C8B-B14F-4D97-AF65-F5344CB8AC3E}">
        <p14:creationId xmlns:p14="http://schemas.microsoft.com/office/powerpoint/2010/main" val="175069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I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3" y="448733"/>
            <a:ext cx="10970956" cy="5621659"/>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900">
                <a:latin typeface="+mn-lt"/>
              </a:defRPr>
            </a:lvl4pPr>
            <a:lvl5pPr>
              <a:defRPr sz="1900">
                <a:latin typeface="+mn-lt"/>
              </a:defRPr>
            </a:lvl5pPr>
          </a:lstStyle>
          <a:p>
            <a:pPr lvl="0"/>
            <a:r>
              <a:rPr lang="en-US" smtClean="0"/>
              <a:t>Click to edit Master text styles</a:t>
            </a:r>
          </a:p>
        </p:txBody>
      </p:sp>
    </p:spTree>
    <p:extLst>
      <p:ext uri="{BB962C8B-B14F-4D97-AF65-F5344CB8AC3E}">
        <p14:creationId xmlns:p14="http://schemas.microsoft.com/office/powerpoint/2010/main" val="256416406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125977043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1_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92039165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77941247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title" preserve="1">
  <p:cSld name="3_External Title Slide">
    <p:spTree>
      <p:nvGrpSpPr>
        <p:cNvPr id="1" name=""/>
        <p:cNvGrpSpPr/>
        <p:nvPr/>
      </p:nvGrpSpPr>
      <p:grpSpPr>
        <a:xfrm>
          <a:off x="0" y="0"/>
          <a:ext cx="0" cy="0"/>
          <a:chOff x="0" y="0"/>
          <a:chExt cx="0" cy="0"/>
        </a:xfrm>
      </p:grpSpPr>
      <p:pic>
        <p:nvPicPr>
          <p:cNvPr id="6" name="Picture 5" descr="PPT corporate background 16x9.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9606" y="921223"/>
            <a:ext cx="10972799" cy="2498255"/>
          </a:xfrm>
        </p:spPr>
        <p:txBody>
          <a:bodyPr anchor="b">
            <a:noAutofit/>
          </a:bodyPr>
          <a:lstStyle>
            <a:lvl1pPr algn="ctr">
              <a:lnSpc>
                <a:spcPts val="5997"/>
              </a:lnSpc>
              <a:defRPr sz="4667" b="0" i="0" spc="-200">
                <a:solidFill>
                  <a:schemeClr val="tx2"/>
                </a:solidFill>
                <a:latin typeface="+mn-lt"/>
                <a:cs typeface="Univers LT Std 45 Ligh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609600" y="3431449"/>
            <a:ext cx="10972800" cy="771275"/>
          </a:xfrm>
        </p:spPr>
        <p:txBody>
          <a:bodyPr>
            <a:noAutofit/>
          </a:bodyPr>
          <a:lstStyle>
            <a:lvl1pPr marL="0" indent="0" algn="ctr">
              <a:buNone/>
              <a:defRPr sz="2667">
                <a:solidFill>
                  <a:schemeClr val="bg2">
                    <a:lumMod val="50000"/>
                  </a:schemeClr>
                </a:solidFill>
                <a:latin typeface="+mn-lt"/>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2082771500"/>
      </p:ext>
    </p:extLst>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1571544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31"/>
            <a:ext cx="10965304"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637777" y="1124712"/>
            <a:ext cx="5370904"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24712"/>
            <a:ext cx="5384800"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209356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749781"/>
            <a:ext cx="10887473" cy="4320615"/>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67888969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2_External Title and Content">
    <p:spTree>
      <p:nvGrpSpPr>
        <p:cNvPr id="1" name=""/>
        <p:cNvGrpSpPr/>
        <p:nvPr/>
      </p:nvGrpSpPr>
      <p:grpSpPr>
        <a:xfrm>
          <a:off x="0" y="0"/>
          <a:ext cx="0" cy="0"/>
          <a:chOff x="0" y="0"/>
          <a:chExt cx="0" cy="0"/>
        </a:xfrm>
      </p:grpSpPr>
      <p:sp>
        <p:nvSpPr>
          <p:cNvPr id="8" name="Content Placeholder 2"/>
          <p:cNvSpPr>
            <a:spLocks noGrp="1"/>
          </p:cNvSpPr>
          <p:nvPr>
            <p:ph sz="half" idx="11" hasCustomPrompt="1"/>
          </p:nvPr>
        </p:nvSpPr>
        <p:spPr>
          <a:xfrm>
            <a:off x="637777" y="1743139"/>
            <a:ext cx="5370904"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3"/>
          <p:cNvSpPr>
            <a:spLocks noGrp="1"/>
          </p:cNvSpPr>
          <p:nvPr>
            <p:ph sz="half" idx="2" hasCustomPrompt="1"/>
          </p:nvPr>
        </p:nvSpPr>
        <p:spPr>
          <a:xfrm>
            <a:off x="6197600" y="1743139"/>
            <a:ext cx="5384800"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13"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51840331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46342655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5" y="448733"/>
            <a:ext cx="10970956" cy="5621659"/>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smtClean="0"/>
              <a:t>Click to edit Master text styles</a:t>
            </a:r>
          </a:p>
        </p:txBody>
      </p:sp>
    </p:spTree>
    <p:extLst>
      <p:ext uri="{BB962C8B-B14F-4D97-AF65-F5344CB8AC3E}">
        <p14:creationId xmlns:p14="http://schemas.microsoft.com/office/powerpoint/2010/main" val="20343890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userDrawn="1"/>
        </p:nvSpPr>
        <p:spPr>
          <a:xfrm>
            <a:off x="467325" y="6330957"/>
            <a:ext cx="636713" cy="276999"/>
          </a:xfrm>
          <a:prstGeom prst="rect">
            <a:avLst/>
          </a:prstGeom>
          <a:noFill/>
        </p:spPr>
        <p:txBody>
          <a:bodyPr wrap="none" lIns="91432" tIns="45718" rIns="91432" bIns="45718" rtlCol="0">
            <a:spAutoFit/>
          </a:bodyPr>
          <a:lstStyle/>
          <a:p>
            <a:pPr defTabSz="609487"/>
            <a:r>
              <a:rPr lang="en-US" sz="1200" dirty="0">
                <a:solidFill>
                  <a:prstClr val="black"/>
                </a:solidFill>
                <a:latin typeface="Univers LT Std 45 Light"/>
                <a:cs typeface="Univers LT Std 45 Light"/>
              </a:rPr>
              <a:t>ni.com</a:t>
            </a:r>
          </a:p>
        </p:txBody>
      </p:sp>
    </p:spTree>
    <p:extLst>
      <p:ext uri="{BB962C8B-B14F-4D97-AF65-F5344CB8AC3E}">
        <p14:creationId xmlns:p14="http://schemas.microsoft.com/office/powerpoint/2010/main" val="1302033718"/>
      </p:ext>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2" y="448733"/>
            <a:ext cx="10970956" cy="5621659"/>
          </a:xfrm>
        </p:spPr>
        <p:txBody>
          <a:bodyPr/>
          <a:lstStyle>
            <a:lvl1pPr marL="0" indent="0">
              <a:buNone/>
              <a:defRPr>
                <a:latin typeface="+mn-lt"/>
              </a:defRPr>
            </a:lvl1pPr>
            <a:lvl2pPr>
              <a:defRPr>
                <a:latin typeface="+mn-lt"/>
              </a:defRPr>
            </a:lvl2pPr>
            <a:lvl3pPr>
              <a:defRPr>
                <a:latin typeface="+mn-lt"/>
              </a:defRPr>
            </a:lvl3pPr>
            <a:lvl4pPr>
              <a:defRPr sz="1867">
                <a:latin typeface="+mn-lt"/>
              </a:defRPr>
            </a:lvl4pPr>
            <a:lvl5pPr>
              <a:defRPr sz="1867">
                <a:latin typeface="+mn-lt"/>
              </a:defRPr>
            </a:lvl5pPr>
          </a:lstStyle>
          <a:p>
            <a:pPr lvl="0"/>
            <a:endParaRPr lang="en-US" dirty="0"/>
          </a:p>
        </p:txBody>
      </p:sp>
    </p:spTree>
    <p:extLst>
      <p:ext uri="{BB962C8B-B14F-4D97-AF65-F5344CB8AC3E}">
        <p14:creationId xmlns:p14="http://schemas.microsoft.com/office/powerpoint/2010/main" val="188972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139351065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1_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27687398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79557982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type="title" preserve="1">
  <p:cSld name="3_External Title Slide">
    <p:spTree>
      <p:nvGrpSpPr>
        <p:cNvPr id="1" name=""/>
        <p:cNvGrpSpPr/>
        <p:nvPr/>
      </p:nvGrpSpPr>
      <p:grpSpPr>
        <a:xfrm>
          <a:off x="0" y="0"/>
          <a:ext cx="0" cy="0"/>
          <a:chOff x="0" y="0"/>
          <a:chExt cx="0" cy="0"/>
        </a:xfrm>
      </p:grpSpPr>
      <p:pic>
        <p:nvPicPr>
          <p:cNvPr id="6" name="Picture 5" descr="PPT corporate background 16x9.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9606" y="921223"/>
            <a:ext cx="10972799" cy="2498255"/>
          </a:xfrm>
        </p:spPr>
        <p:txBody>
          <a:bodyPr anchor="b">
            <a:noAutofit/>
          </a:bodyPr>
          <a:lstStyle>
            <a:lvl1pPr algn="ctr">
              <a:lnSpc>
                <a:spcPts val="5997"/>
              </a:lnSpc>
              <a:defRPr sz="4667" b="0" i="0" spc="-200">
                <a:solidFill>
                  <a:schemeClr val="tx2"/>
                </a:solidFill>
                <a:latin typeface="+mn-lt"/>
                <a:cs typeface="Univers LT Std 45 Ligh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609600" y="3431449"/>
            <a:ext cx="10972800" cy="771275"/>
          </a:xfrm>
        </p:spPr>
        <p:txBody>
          <a:bodyPr>
            <a:noAutofit/>
          </a:bodyPr>
          <a:lstStyle>
            <a:lvl1pPr marL="0" indent="0" algn="ctr">
              <a:buNone/>
              <a:defRPr sz="2667">
                <a:solidFill>
                  <a:schemeClr val="bg2">
                    <a:lumMod val="50000"/>
                  </a:schemeClr>
                </a:solidFill>
                <a:latin typeface="+mn-lt"/>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1076848518"/>
      </p:ext>
    </p:extLst>
  </p:cSld>
  <p:clrMapOvr>
    <a:masterClrMapping/>
  </p:clrMapOvr>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74834875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31"/>
            <a:ext cx="10965304"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637777" y="1124712"/>
            <a:ext cx="5370904"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24712"/>
            <a:ext cx="5384800"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881699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749781"/>
            <a:ext cx="10887473" cy="4320615"/>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85606007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2_External Title and Content">
    <p:spTree>
      <p:nvGrpSpPr>
        <p:cNvPr id="1" name=""/>
        <p:cNvGrpSpPr/>
        <p:nvPr/>
      </p:nvGrpSpPr>
      <p:grpSpPr>
        <a:xfrm>
          <a:off x="0" y="0"/>
          <a:ext cx="0" cy="0"/>
          <a:chOff x="0" y="0"/>
          <a:chExt cx="0" cy="0"/>
        </a:xfrm>
      </p:grpSpPr>
      <p:sp>
        <p:nvSpPr>
          <p:cNvPr id="8" name="Content Placeholder 2"/>
          <p:cNvSpPr>
            <a:spLocks noGrp="1"/>
          </p:cNvSpPr>
          <p:nvPr>
            <p:ph sz="half" idx="11" hasCustomPrompt="1"/>
          </p:nvPr>
        </p:nvSpPr>
        <p:spPr>
          <a:xfrm>
            <a:off x="637777" y="1743139"/>
            <a:ext cx="5370904"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3"/>
          <p:cNvSpPr>
            <a:spLocks noGrp="1"/>
          </p:cNvSpPr>
          <p:nvPr>
            <p:ph sz="half" idx="2" hasCustomPrompt="1"/>
          </p:nvPr>
        </p:nvSpPr>
        <p:spPr>
          <a:xfrm>
            <a:off x="6197600" y="1743139"/>
            <a:ext cx="5384800"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13"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180876288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993180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3_External Title Slide">
    <p:spTree>
      <p:nvGrpSpPr>
        <p:cNvPr id="1" name=""/>
        <p:cNvGrpSpPr/>
        <p:nvPr/>
      </p:nvGrpSpPr>
      <p:grpSpPr>
        <a:xfrm>
          <a:off x="0" y="0"/>
          <a:ext cx="0" cy="0"/>
          <a:chOff x="0" y="0"/>
          <a:chExt cx="0" cy="0"/>
        </a:xfrm>
      </p:grpSpPr>
      <p:pic>
        <p:nvPicPr>
          <p:cNvPr id="6" name="Picture 5" descr="PPT corporate background 16x9.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787409" y="921226"/>
            <a:ext cx="10737849" cy="2498255"/>
          </a:xfrm>
        </p:spPr>
        <p:txBody>
          <a:bodyPr anchor="b">
            <a:normAutofit/>
          </a:bodyPr>
          <a:lstStyle>
            <a:lvl1pPr algn="ctr">
              <a:lnSpc>
                <a:spcPts val="4499"/>
              </a:lnSpc>
              <a:defRPr sz="4500" b="0" i="0" spc="-151">
                <a:solidFill>
                  <a:schemeClr val="tx2"/>
                </a:solidFill>
                <a:latin typeface="+mn-lt"/>
                <a:cs typeface="Univers LT Std 45 Ligh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87401" y="3634649"/>
            <a:ext cx="10737851" cy="771275"/>
          </a:xfrm>
        </p:spPr>
        <p:txBody>
          <a:bodyPr>
            <a:noAutofit/>
          </a:bodyPr>
          <a:lstStyle>
            <a:lvl1pPr marL="0" indent="0" algn="ctr">
              <a:buNone/>
              <a:defRPr sz="2300">
                <a:solidFill>
                  <a:schemeClr val="tx1">
                    <a:lumMod val="50000"/>
                    <a:lumOff val="50000"/>
                  </a:schemeClr>
                </a:solidFill>
                <a:latin typeface="+mn-lt"/>
              </a:defRPr>
            </a:lvl1pPr>
            <a:lvl2pPr marL="457115" indent="0" algn="ctr">
              <a:buNone/>
              <a:defRPr>
                <a:solidFill>
                  <a:schemeClr val="tx1">
                    <a:tint val="75000"/>
                  </a:schemeClr>
                </a:solidFill>
              </a:defRPr>
            </a:lvl2pPr>
            <a:lvl3pPr marL="914234" indent="0" algn="ctr">
              <a:buNone/>
              <a:defRPr>
                <a:solidFill>
                  <a:schemeClr val="tx1">
                    <a:tint val="75000"/>
                  </a:schemeClr>
                </a:solidFill>
              </a:defRPr>
            </a:lvl3pPr>
            <a:lvl4pPr marL="1371352" indent="0" algn="ctr">
              <a:buNone/>
              <a:defRPr>
                <a:solidFill>
                  <a:schemeClr val="tx1">
                    <a:tint val="75000"/>
                  </a:schemeClr>
                </a:solidFill>
              </a:defRPr>
            </a:lvl4pPr>
            <a:lvl5pPr marL="1828472" indent="0" algn="ctr">
              <a:buNone/>
              <a:defRPr>
                <a:solidFill>
                  <a:schemeClr val="tx1">
                    <a:tint val="75000"/>
                  </a:schemeClr>
                </a:solidFill>
              </a:defRPr>
            </a:lvl5pPr>
            <a:lvl6pPr marL="2285590" indent="0" algn="ctr">
              <a:buNone/>
              <a:defRPr>
                <a:solidFill>
                  <a:schemeClr val="tx1">
                    <a:tint val="75000"/>
                  </a:schemeClr>
                </a:solidFill>
              </a:defRPr>
            </a:lvl6pPr>
            <a:lvl7pPr marL="2742706" indent="0" algn="ctr">
              <a:buNone/>
              <a:defRPr>
                <a:solidFill>
                  <a:schemeClr val="tx1">
                    <a:tint val="75000"/>
                  </a:schemeClr>
                </a:solidFill>
              </a:defRPr>
            </a:lvl7pPr>
            <a:lvl8pPr marL="3199820" indent="0" algn="ctr">
              <a:buNone/>
              <a:defRPr>
                <a:solidFill>
                  <a:schemeClr val="tx1">
                    <a:tint val="75000"/>
                  </a:schemeClr>
                </a:solidFill>
              </a:defRPr>
            </a:lvl8pPr>
            <a:lvl9pPr marL="3656935"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userDrawn="1"/>
        </p:nvSpPr>
        <p:spPr>
          <a:xfrm>
            <a:off x="467325" y="6330957"/>
            <a:ext cx="636713" cy="276999"/>
          </a:xfrm>
          <a:prstGeom prst="rect">
            <a:avLst/>
          </a:prstGeom>
          <a:noFill/>
        </p:spPr>
        <p:txBody>
          <a:bodyPr wrap="none" lIns="91432" tIns="45718" rIns="91432" bIns="45718" rtlCol="0">
            <a:spAutoFit/>
          </a:bodyPr>
          <a:lstStyle/>
          <a:p>
            <a:pPr defTabSz="609487"/>
            <a:r>
              <a:rPr lang="en-US" sz="1200" dirty="0">
                <a:solidFill>
                  <a:prstClr val="black"/>
                </a:solidFill>
                <a:latin typeface="Univers LT Std 45 Light"/>
                <a:cs typeface="Univers LT Std 45 Light"/>
              </a:rPr>
              <a:t>ni.com</a:t>
            </a:r>
          </a:p>
        </p:txBody>
      </p:sp>
    </p:spTree>
    <p:extLst>
      <p:ext uri="{BB962C8B-B14F-4D97-AF65-F5344CB8AC3E}">
        <p14:creationId xmlns:p14="http://schemas.microsoft.com/office/powerpoint/2010/main" val="3051156504"/>
      </p:ext>
    </p:extLst>
  </p:cSld>
  <p:clrMapOvr>
    <a:masterClrMapping/>
  </p:clrMapOvr>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5" y="448733"/>
            <a:ext cx="10970956" cy="5621659"/>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smtClean="0"/>
              <a:t>Click to edit Master text styles</a:t>
            </a:r>
          </a:p>
        </p:txBody>
      </p:sp>
    </p:spTree>
    <p:extLst>
      <p:ext uri="{BB962C8B-B14F-4D97-AF65-F5344CB8AC3E}">
        <p14:creationId xmlns:p14="http://schemas.microsoft.com/office/powerpoint/2010/main" val="644008771"/>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2" y="448733"/>
            <a:ext cx="10970956" cy="5621659"/>
          </a:xfrm>
        </p:spPr>
        <p:txBody>
          <a:bodyPr/>
          <a:lstStyle>
            <a:lvl1pPr marL="0" indent="0">
              <a:buNone/>
              <a:defRPr>
                <a:latin typeface="+mn-lt"/>
              </a:defRPr>
            </a:lvl1pPr>
            <a:lvl2pPr>
              <a:defRPr>
                <a:latin typeface="+mn-lt"/>
              </a:defRPr>
            </a:lvl2pPr>
            <a:lvl3pPr>
              <a:defRPr>
                <a:latin typeface="+mn-lt"/>
              </a:defRPr>
            </a:lvl3pPr>
            <a:lvl4pPr>
              <a:defRPr sz="1867">
                <a:latin typeface="+mn-lt"/>
              </a:defRPr>
            </a:lvl4pPr>
            <a:lvl5pPr>
              <a:defRPr sz="1867">
                <a:latin typeface="+mn-lt"/>
              </a:defRPr>
            </a:lvl5pPr>
          </a:lstStyle>
          <a:p>
            <a:pPr lvl="0"/>
            <a:endParaRPr lang="en-US" dirty="0"/>
          </a:p>
        </p:txBody>
      </p:sp>
    </p:spTree>
    <p:extLst>
      <p:ext uri="{BB962C8B-B14F-4D97-AF65-F5344CB8AC3E}">
        <p14:creationId xmlns:p14="http://schemas.microsoft.com/office/powerpoint/2010/main" val="53783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60588859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cSld name="1_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1949662545"/>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101030060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title" preserve="1">
  <p:cSld name="3_External Title Slide">
    <p:spTree>
      <p:nvGrpSpPr>
        <p:cNvPr id="1" name=""/>
        <p:cNvGrpSpPr/>
        <p:nvPr/>
      </p:nvGrpSpPr>
      <p:grpSpPr>
        <a:xfrm>
          <a:off x="0" y="0"/>
          <a:ext cx="0" cy="0"/>
          <a:chOff x="0" y="0"/>
          <a:chExt cx="0" cy="0"/>
        </a:xfrm>
      </p:grpSpPr>
      <p:pic>
        <p:nvPicPr>
          <p:cNvPr id="6" name="Picture 5" descr="PPT corporate background 16x9.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9606" y="921223"/>
            <a:ext cx="10972799" cy="2498255"/>
          </a:xfrm>
        </p:spPr>
        <p:txBody>
          <a:bodyPr anchor="b">
            <a:noAutofit/>
          </a:bodyPr>
          <a:lstStyle>
            <a:lvl1pPr algn="ctr">
              <a:lnSpc>
                <a:spcPts val="5997"/>
              </a:lnSpc>
              <a:defRPr sz="4667" b="0" i="0" spc="-200">
                <a:solidFill>
                  <a:schemeClr val="tx2"/>
                </a:solidFill>
                <a:latin typeface="+mn-lt"/>
                <a:cs typeface="Univers LT Std 45 Ligh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609600" y="3431449"/>
            <a:ext cx="10972800" cy="771275"/>
          </a:xfrm>
        </p:spPr>
        <p:txBody>
          <a:bodyPr>
            <a:noAutofit/>
          </a:bodyPr>
          <a:lstStyle>
            <a:lvl1pPr marL="0" indent="0" algn="ctr">
              <a:buNone/>
              <a:defRPr sz="2667">
                <a:solidFill>
                  <a:schemeClr val="bg2">
                    <a:lumMod val="50000"/>
                  </a:schemeClr>
                </a:solidFill>
                <a:latin typeface="+mn-lt"/>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2116622281"/>
      </p:ext>
    </p:extLst>
  </p:cSld>
  <p:clrMapOvr>
    <a:masterClrMapping/>
  </p:clrMapOvr>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004064212"/>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31"/>
            <a:ext cx="10965304"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637777" y="1124712"/>
            <a:ext cx="5370904"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24712"/>
            <a:ext cx="5384800"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71295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1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749781"/>
            <a:ext cx="10887473" cy="4320615"/>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128890069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2_External Title and Content">
    <p:spTree>
      <p:nvGrpSpPr>
        <p:cNvPr id="1" name=""/>
        <p:cNvGrpSpPr/>
        <p:nvPr/>
      </p:nvGrpSpPr>
      <p:grpSpPr>
        <a:xfrm>
          <a:off x="0" y="0"/>
          <a:ext cx="0" cy="0"/>
          <a:chOff x="0" y="0"/>
          <a:chExt cx="0" cy="0"/>
        </a:xfrm>
      </p:grpSpPr>
      <p:sp>
        <p:nvSpPr>
          <p:cNvPr id="8" name="Content Placeholder 2"/>
          <p:cNvSpPr>
            <a:spLocks noGrp="1"/>
          </p:cNvSpPr>
          <p:nvPr>
            <p:ph sz="half" idx="11" hasCustomPrompt="1"/>
          </p:nvPr>
        </p:nvSpPr>
        <p:spPr>
          <a:xfrm>
            <a:off x="637777" y="1743139"/>
            <a:ext cx="5370904"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3"/>
          <p:cNvSpPr>
            <a:spLocks noGrp="1"/>
          </p:cNvSpPr>
          <p:nvPr>
            <p:ph sz="half" idx="2" hasCustomPrompt="1"/>
          </p:nvPr>
        </p:nvSpPr>
        <p:spPr>
          <a:xfrm>
            <a:off x="6197600" y="1743139"/>
            <a:ext cx="5384800"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13"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8863999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5"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500" b="0" i="0">
                <a:latin typeface="+mn-lt"/>
                <a:cs typeface="Univers LT Std 45 Light"/>
              </a:defRPr>
            </a:lvl4pPr>
            <a:lvl5pPr>
              <a:defRPr sz="15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998488530"/>
      </p:ext>
    </p:extLst>
  </p:cSld>
  <p:clrMapOvr>
    <a:masterClrMapping/>
  </p:clrMapOvr>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630102095"/>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5" y="448733"/>
            <a:ext cx="10970956" cy="5621659"/>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smtClean="0"/>
              <a:t>Click to edit Master text styles</a:t>
            </a:r>
          </a:p>
        </p:txBody>
      </p:sp>
    </p:spTree>
    <p:extLst>
      <p:ext uri="{BB962C8B-B14F-4D97-AF65-F5344CB8AC3E}">
        <p14:creationId xmlns:p14="http://schemas.microsoft.com/office/powerpoint/2010/main" val="884047308"/>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2" y="448733"/>
            <a:ext cx="10970956" cy="5621659"/>
          </a:xfrm>
        </p:spPr>
        <p:txBody>
          <a:bodyPr/>
          <a:lstStyle>
            <a:lvl1pPr marL="0" indent="0">
              <a:buNone/>
              <a:defRPr>
                <a:latin typeface="+mn-lt"/>
              </a:defRPr>
            </a:lvl1pPr>
            <a:lvl2pPr>
              <a:defRPr>
                <a:latin typeface="+mn-lt"/>
              </a:defRPr>
            </a:lvl2pPr>
            <a:lvl3pPr>
              <a:defRPr>
                <a:latin typeface="+mn-lt"/>
              </a:defRPr>
            </a:lvl3pPr>
            <a:lvl4pPr>
              <a:defRPr sz="1867">
                <a:latin typeface="+mn-lt"/>
              </a:defRPr>
            </a:lvl4pPr>
            <a:lvl5pPr>
              <a:defRPr sz="1867">
                <a:latin typeface="+mn-lt"/>
              </a:defRPr>
            </a:lvl5pPr>
          </a:lstStyle>
          <a:p>
            <a:pPr lvl="0"/>
            <a:endParaRPr lang="en-US" dirty="0"/>
          </a:p>
        </p:txBody>
      </p:sp>
    </p:spTree>
    <p:extLst>
      <p:ext uri="{BB962C8B-B14F-4D97-AF65-F5344CB8AC3E}">
        <p14:creationId xmlns:p14="http://schemas.microsoft.com/office/powerpoint/2010/main" val="189123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109143802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cSld name="1_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214102353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68785965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type="title" preserve="1">
  <p:cSld name="3_External Title Slide">
    <p:spTree>
      <p:nvGrpSpPr>
        <p:cNvPr id="1" name=""/>
        <p:cNvGrpSpPr/>
        <p:nvPr/>
      </p:nvGrpSpPr>
      <p:grpSpPr>
        <a:xfrm>
          <a:off x="0" y="0"/>
          <a:ext cx="0" cy="0"/>
          <a:chOff x="0" y="0"/>
          <a:chExt cx="0" cy="0"/>
        </a:xfrm>
      </p:grpSpPr>
      <p:pic>
        <p:nvPicPr>
          <p:cNvPr id="6" name="Picture 5" descr="PPT corporate background 16x9.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9606" y="921223"/>
            <a:ext cx="10972799" cy="2498255"/>
          </a:xfrm>
        </p:spPr>
        <p:txBody>
          <a:bodyPr anchor="b">
            <a:noAutofit/>
          </a:bodyPr>
          <a:lstStyle>
            <a:lvl1pPr algn="ctr">
              <a:lnSpc>
                <a:spcPts val="5997"/>
              </a:lnSpc>
              <a:defRPr sz="4667" b="0" i="0" spc="-200">
                <a:solidFill>
                  <a:schemeClr val="tx2"/>
                </a:solidFill>
                <a:latin typeface="+mn-lt"/>
                <a:cs typeface="Univers LT Std 45 Ligh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609600" y="3431449"/>
            <a:ext cx="10972800" cy="771275"/>
          </a:xfrm>
        </p:spPr>
        <p:txBody>
          <a:bodyPr>
            <a:noAutofit/>
          </a:bodyPr>
          <a:lstStyle>
            <a:lvl1pPr marL="0" indent="0" algn="ctr">
              <a:buNone/>
              <a:defRPr sz="2667">
                <a:solidFill>
                  <a:schemeClr val="bg2">
                    <a:lumMod val="50000"/>
                  </a:schemeClr>
                </a:solidFill>
                <a:latin typeface="+mn-lt"/>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952665749"/>
      </p:ext>
    </p:extLst>
  </p:cSld>
  <p:clrMapOvr>
    <a:masterClrMapping/>
  </p:clrMapOvr>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96265505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31"/>
            <a:ext cx="10965304"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637777" y="1124712"/>
            <a:ext cx="5370904"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24712"/>
            <a:ext cx="5384800"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9474188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1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749781"/>
            <a:ext cx="10887473" cy="4320615"/>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4666861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5" y="142835"/>
            <a:ext cx="10965305"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637783" y="1124712"/>
            <a:ext cx="5370905" cy="4949008"/>
          </a:xfrm>
        </p:spPr>
        <p:txBody>
          <a:bodyPr/>
          <a:lstStyle>
            <a:lvl1pPr>
              <a:defRPr sz="2400" b="0" i="0">
                <a:latin typeface="+mn-lt"/>
                <a:cs typeface="Univers LT Std 45 Light"/>
              </a:defRPr>
            </a:lvl1pPr>
            <a:lvl2pPr>
              <a:defRPr sz="2000" b="0" i="0">
                <a:latin typeface="+mn-lt"/>
                <a:cs typeface="Univers LT Std 45 Light"/>
              </a:defRPr>
            </a:lvl2pPr>
            <a:lvl3pPr>
              <a:defRPr sz="1700" b="0" i="0">
                <a:latin typeface="+mn-lt"/>
                <a:cs typeface="Univers LT Std 45 Light"/>
              </a:defRPr>
            </a:lvl3pPr>
            <a:lvl4pPr>
              <a:defRPr sz="1500" b="0" i="0">
                <a:latin typeface="+mn-lt"/>
                <a:cs typeface="Univers LT Std 45 Light"/>
              </a:defRPr>
            </a:lvl4pPr>
            <a:lvl5pPr>
              <a:defRPr sz="1500" b="0" i="0">
                <a:latin typeface="+mn-lt"/>
                <a:cs typeface="Univers LT Std 45 Light"/>
              </a:defRPr>
            </a:lvl5pPr>
            <a:lvl6pPr>
              <a:defRPr sz="1900"/>
            </a:lvl6pPr>
            <a:lvl7pPr>
              <a:defRPr sz="1900"/>
            </a:lvl7pPr>
            <a:lvl8pPr>
              <a:defRPr sz="1900"/>
            </a:lvl8pPr>
            <a:lvl9pPr>
              <a:defRPr sz="19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24712"/>
            <a:ext cx="5384800" cy="4949008"/>
          </a:xfrm>
        </p:spPr>
        <p:txBody>
          <a:bodyPr/>
          <a:lstStyle>
            <a:lvl1pPr>
              <a:defRPr sz="2400" b="0" i="0">
                <a:latin typeface="+mn-lt"/>
                <a:cs typeface="Univers LT Std 45 Light"/>
              </a:defRPr>
            </a:lvl1pPr>
            <a:lvl2pPr>
              <a:defRPr sz="2000" b="0" i="0">
                <a:latin typeface="+mn-lt"/>
                <a:cs typeface="Univers LT Std 45 Light"/>
              </a:defRPr>
            </a:lvl2pPr>
            <a:lvl3pPr>
              <a:defRPr sz="1700" b="0" i="0">
                <a:latin typeface="+mn-lt"/>
                <a:cs typeface="Univers LT Std 45 Light"/>
              </a:defRPr>
            </a:lvl3pPr>
            <a:lvl4pPr>
              <a:defRPr sz="1500" b="0" i="0">
                <a:latin typeface="+mn-lt"/>
                <a:cs typeface="Univers LT Std 45 Light"/>
              </a:defRPr>
            </a:lvl4pPr>
            <a:lvl5pPr>
              <a:defRPr sz="1500" b="0" i="0">
                <a:latin typeface="+mn-lt"/>
                <a:cs typeface="Univers LT Std 45 Light"/>
              </a:defRPr>
            </a:lvl5pPr>
            <a:lvl6pPr>
              <a:defRPr sz="1900"/>
            </a:lvl6pPr>
            <a:lvl7pPr>
              <a:defRPr sz="1900"/>
            </a:lvl7pPr>
            <a:lvl8pPr>
              <a:defRPr sz="1900"/>
            </a:lvl8pPr>
            <a:lvl9pPr>
              <a:defRPr sz="19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7122838"/>
      </p:ext>
    </p:extLst>
  </p:cSld>
  <p:clrMapOvr>
    <a:masterClrMapping/>
  </p:clrMapOvr>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2_External Title and Content">
    <p:spTree>
      <p:nvGrpSpPr>
        <p:cNvPr id="1" name=""/>
        <p:cNvGrpSpPr/>
        <p:nvPr/>
      </p:nvGrpSpPr>
      <p:grpSpPr>
        <a:xfrm>
          <a:off x="0" y="0"/>
          <a:ext cx="0" cy="0"/>
          <a:chOff x="0" y="0"/>
          <a:chExt cx="0" cy="0"/>
        </a:xfrm>
      </p:grpSpPr>
      <p:sp>
        <p:nvSpPr>
          <p:cNvPr id="8" name="Content Placeholder 2"/>
          <p:cNvSpPr>
            <a:spLocks noGrp="1"/>
          </p:cNvSpPr>
          <p:nvPr>
            <p:ph sz="half" idx="11" hasCustomPrompt="1"/>
          </p:nvPr>
        </p:nvSpPr>
        <p:spPr>
          <a:xfrm>
            <a:off x="637777" y="1743139"/>
            <a:ext cx="5370904"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3"/>
          <p:cNvSpPr>
            <a:spLocks noGrp="1"/>
          </p:cNvSpPr>
          <p:nvPr>
            <p:ph sz="half" idx="2" hasCustomPrompt="1"/>
          </p:nvPr>
        </p:nvSpPr>
        <p:spPr>
          <a:xfrm>
            <a:off x="6197600" y="1743139"/>
            <a:ext cx="5384800"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13"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98312150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58395451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5" y="448733"/>
            <a:ext cx="10970956" cy="5621659"/>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smtClean="0"/>
              <a:t>Click to edit Master text styles</a:t>
            </a:r>
          </a:p>
        </p:txBody>
      </p:sp>
    </p:spTree>
    <p:extLst>
      <p:ext uri="{BB962C8B-B14F-4D97-AF65-F5344CB8AC3E}">
        <p14:creationId xmlns:p14="http://schemas.microsoft.com/office/powerpoint/2010/main" val="523300429"/>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2" y="448733"/>
            <a:ext cx="10970956" cy="5621659"/>
          </a:xfrm>
        </p:spPr>
        <p:txBody>
          <a:bodyPr/>
          <a:lstStyle>
            <a:lvl1pPr marL="0" indent="0">
              <a:buNone/>
              <a:defRPr>
                <a:latin typeface="+mn-lt"/>
              </a:defRPr>
            </a:lvl1pPr>
            <a:lvl2pPr>
              <a:defRPr>
                <a:latin typeface="+mn-lt"/>
              </a:defRPr>
            </a:lvl2pPr>
            <a:lvl3pPr>
              <a:defRPr>
                <a:latin typeface="+mn-lt"/>
              </a:defRPr>
            </a:lvl3pPr>
            <a:lvl4pPr>
              <a:defRPr sz="1867">
                <a:latin typeface="+mn-lt"/>
              </a:defRPr>
            </a:lvl4pPr>
            <a:lvl5pPr>
              <a:defRPr sz="1867">
                <a:latin typeface="+mn-lt"/>
              </a:defRPr>
            </a:lvl5pPr>
          </a:lstStyle>
          <a:p>
            <a:pPr lvl="0"/>
            <a:endParaRPr lang="en-US" dirty="0"/>
          </a:p>
        </p:txBody>
      </p:sp>
    </p:spTree>
    <p:extLst>
      <p:ext uri="{BB962C8B-B14F-4D97-AF65-F5344CB8AC3E}">
        <p14:creationId xmlns:p14="http://schemas.microsoft.com/office/powerpoint/2010/main" val="116477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2072386161"/>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1_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556937234"/>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181930722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type="title" preserve="1">
  <p:cSld name="3_External Title Slide">
    <p:spTree>
      <p:nvGrpSpPr>
        <p:cNvPr id="1" name=""/>
        <p:cNvGrpSpPr/>
        <p:nvPr/>
      </p:nvGrpSpPr>
      <p:grpSpPr>
        <a:xfrm>
          <a:off x="0" y="0"/>
          <a:ext cx="0" cy="0"/>
          <a:chOff x="0" y="0"/>
          <a:chExt cx="0" cy="0"/>
        </a:xfrm>
      </p:grpSpPr>
      <p:pic>
        <p:nvPicPr>
          <p:cNvPr id="6" name="Picture 5" descr="PPT corporate background 16x9.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9606" y="921223"/>
            <a:ext cx="10972799" cy="2498255"/>
          </a:xfrm>
        </p:spPr>
        <p:txBody>
          <a:bodyPr anchor="b">
            <a:noAutofit/>
          </a:bodyPr>
          <a:lstStyle>
            <a:lvl1pPr algn="ctr">
              <a:lnSpc>
                <a:spcPts val="5997"/>
              </a:lnSpc>
              <a:defRPr sz="4667" b="0" i="0" spc="-200">
                <a:solidFill>
                  <a:schemeClr val="tx2"/>
                </a:solidFill>
                <a:latin typeface="+mn-lt"/>
                <a:cs typeface="Univers LT Std 45 Ligh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609600" y="3431449"/>
            <a:ext cx="10972800" cy="771275"/>
          </a:xfrm>
        </p:spPr>
        <p:txBody>
          <a:bodyPr>
            <a:noAutofit/>
          </a:bodyPr>
          <a:lstStyle>
            <a:lvl1pPr marL="0" indent="0" algn="ctr">
              <a:buNone/>
              <a:defRPr sz="2667">
                <a:solidFill>
                  <a:schemeClr val="bg2">
                    <a:lumMod val="50000"/>
                  </a:schemeClr>
                </a:solidFill>
                <a:latin typeface="+mn-lt"/>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1224398203"/>
      </p:ext>
    </p:extLst>
  </p:cSld>
  <p:clrMapOvr>
    <a:masterClrMapping/>
  </p:clrMapOvr>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72292267"/>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31"/>
            <a:ext cx="10965304"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637777" y="1124712"/>
            <a:ext cx="5370904"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24712"/>
            <a:ext cx="5384800"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214582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4191847106"/>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1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749781"/>
            <a:ext cx="10887473" cy="4320615"/>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144490151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2_External Title and Content">
    <p:spTree>
      <p:nvGrpSpPr>
        <p:cNvPr id="1" name=""/>
        <p:cNvGrpSpPr/>
        <p:nvPr/>
      </p:nvGrpSpPr>
      <p:grpSpPr>
        <a:xfrm>
          <a:off x="0" y="0"/>
          <a:ext cx="0" cy="0"/>
          <a:chOff x="0" y="0"/>
          <a:chExt cx="0" cy="0"/>
        </a:xfrm>
      </p:grpSpPr>
      <p:sp>
        <p:nvSpPr>
          <p:cNvPr id="8" name="Content Placeholder 2"/>
          <p:cNvSpPr>
            <a:spLocks noGrp="1"/>
          </p:cNvSpPr>
          <p:nvPr>
            <p:ph sz="half" idx="11" hasCustomPrompt="1"/>
          </p:nvPr>
        </p:nvSpPr>
        <p:spPr>
          <a:xfrm>
            <a:off x="637777" y="1743139"/>
            <a:ext cx="5370904"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3"/>
          <p:cNvSpPr>
            <a:spLocks noGrp="1"/>
          </p:cNvSpPr>
          <p:nvPr>
            <p:ph sz="half" idx="2" hasCustomPrompt="1"/>
          </p:nvPr>
        </p:nvSpPr>
        <p:spPr>
          <a:xfrm>
            <a:off x="6197600" y="1743139"/>
            <a:ext cx="5384800"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13"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71464871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22491533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5" y="448733"/>
            <a:ext cx="10970956" cy="5621659"/>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smtClean="0"/>
              <a:t>Click to edit Master text styles</a:t>
            </a:r>
          </a:p>
        </p:txBody>
      </p:sp>
    </p:spTree>
    <p:extLst>
      <p:ext uri="{BB962C8B-B14F-4D97-AF65-F5344CB8AC3E}">
        <p14:creationId xmlns:p14="http://schemas.microsoft.com/office/powerpoint/2010/main" val="580799818"/>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2" y="448733"/>
            <a:ext cx="10970956" cy="5621659"/>
          </a:xfrm>
        </p:spPr>
        <p:txBody>
          <a:bodyPr/>
          <a:lstStyle>
            <a:lvl1pPr marL="0" indent="0">
              <a:buNone/>
              <a:defRPr>
                <a:latin typeface="+mn-lt"/>
              </a:defRPr>
            </a:lvl1pPr>
            <a:lvl2pPr>
              <a:defRPr>
                <a:latin typeface="+mn-lt"/>
              </a:defRPr>
            </a:lvl2pPr>
            <a:lvl3pPr>
              <a:defRPr>
                <a:latin typeface="+mn-lt"/>
              </a:defRPr>
            </a:lvl3pPr>
            <a:lvl4pPr>
              <a:defRPr sz="1867">
                <a:latin typeface="+mn-lt"/>
              </a:defRPr>
            </a:lvl4pPr>
            <a:lvl5pPr>
              <a:defRPr sz="1867">
                <a:latin typeface="+mn-lt"/>
              </a:defRPr>
            </a:lvl5pPr>
          </a:lstStyle>
          <a:p>
            <a:pPr lvl="0"/>
            <a:endParaRPr lang="en-US" dirty="0"/>
          </a:p>
        </p:txBody>
      </p:sp>
    </p:spTree>
    <p:extLst>
      <p:ext uri="{BB962C8B-B14F-4D97-AF65-F5344CB8AC3E}">
        <p14:creationId xmlns:p14="http://schemas.microsoft.com/office/powerpoint/2010/main" val="118936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88835710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cSld name="1_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1311482563"/>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114944790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title" preserve="1">
  <p:cSld name="3_External Title Slide">
    <p:spTree>
      <p:nvGrpSpPr>
        <p:cNvPr id="1" name=""/>
        <p:cNvGrpSpPr/>
        <p:nvPr/>
      </p:nvGrpSpPr>
      <p:grpSpPr>
        <a:xfrm>
          <a:off x="0" y="0"/>
          <a:ext cx="0" cy="0"/>
          <a:chOff x="0" y="0"/>
          <a:chExt cx="0" cy="0"/>
        </a:xfrm>
      </p:grpSpPr>
      <p:pic>
        <p:nvPicPr>
          <p:cNvPr id="6" name="Picture 5" descr="PPT corporate background 16x9.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9606" y="921223"/>
            <a:ext cx="10972799" cy="2498255"/>
          </a:xfrm>
        </p:spPr>
        <p:txBody>
          <a:bodyPr anchor="b">
            <a:noAutofit/>
          </a:bodyPr>
          <a:lstStyle>
            <a:lvl1pPr algn="ctr">
              <a:lnSpc>
                <a:spcPts val="5997"/>
              </a:lnSpc>
              <a:defRPr sz="4667" b="0" i="0" spc="-200">
                <a:solidFill>
                  <a:schemeClr val="tx2"/>
                </a:solidFill>
                <a:latin typeface="+mn-lt"/>
                <a:cs typeface="Univers LT Std 45 Ligh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609600" y="3431449"/>
            <a:ext cx="10972800" cy="771275"/>
          </a:xfrm>
        </p:spPr>
        <p:txBody>
          <a:bodyPr>
            <a:noAutofit/>
          </a:bodyPr>
          <a:lstStyle>
            <a:lvl1pPr marL="0" indent="0" algn="ctr">
              <a:buNone/>
              <a:defRPr sz="2667">
                <a:solidFill>
                  <a:schemeClr val="bg2">
                    <a:lumMod val="50000"/>
                  </a:schemeClr>
                </a:solidFill>
                <a:latin typeface="+mn-lt"/>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p:nvSpPr>
        <p:spPr>
          <a:xfrm>
            <a:off x="467322" y="6330954"/>
            <a:ext cx="750526" cy="338554"/>
          </a:xfrm>
          <a:prstGeom prst="rect">
            <a:avLst/>
          </a:prstGeom>
          <a:noFill/>
        </p:spPr>
        <p:txBody>
          <a:bodyPr wrap="none" rtlCol="0">
            <a:sp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8034116"/>
      </p:ext>
    </p:extLst>
  </p:cSld>
  <p:clrMapOvr>
    <a:masterClrMapping/>
  </p:clrMapOvr>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885401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5"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500" b="0" i="0">
                <a:latin typeface="+mn-lt"/>
                <a:cs typeface="Univers LT Std 45 Light"/>
              </a:defRPr>
            </a:lvl4pPr>
            <a:lvl5pPr>
              <a:defRPr sz="15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92885716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3" y="448733"/>
            <a:ext cx="10970956" cy="5621659"/>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500">
                <a:latin typeface="+mn-lt"/>
              </a:defRPr>
            </a:lvl4pPr>
            <a:lvl5pPr>
              <a:defRPr sz="1500">
                <a:latin typeface="+mn-lt"/>
              </a:defRPr>
            </a:lvl5pPr>
          </a:lstStyle>
          <a:p>
            <a:pPr lvl="0"/>
            <a:r>
              <a:rPr lang="en-US" smtClean="0"/>
              <a:t>Click to edit Master text styles</a:t>
            </a:r>
          </a:p>
        </p:txBody>
      </p:sp>
    </p:spTree>
    <p:extLst>
      <p:ext uri="{BB962C8B-B14F-4D97-AF65-F5344CB8AC3E}">
        <p14:creationId xmlns:p14="http://schemas.microsoft.com/office/powerpoint/2010/main" val="413816154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31"/>
            <a:ext cx="10965304"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637777" y="1124712"/>
            <a:ext cx="5370904"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24712"/>
            <a:ext cx="5384800" cy="4949008"/>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176540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1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749781"/>
            <a:ext cx="10887473" cy="4320615"/>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867" b="0" i="0">
                <a:latin typeface="+mn-lt"/>
                <a:cs typeface="Univers LT Std 45 Ligh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1736739328"/>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2_External Title and Content">
    <p:spTree>
      <p:nvGrpSpPr>
        <p:cNvPr id="1" name=""/>
        <p:cNvGrpSpPr/>
        <p:nvPr/>
      </p:nvGrpSpPr>
      <p:grpSpPr>
        <a:xfrm>
          <a:off x="0" y="0"/>
          <a:ext cx="0" cy="0"/>
          <a:chOff x="0" y="0"/>
          <a:chExt cx="0" cy="0"/>
        </a:xfrm>
      </p:grpSpPr>
      <p:sp>
        <p:nvSpPr>
          <p:cNvPr id="8" name="Content Placeholder 2"/>
          <p:cNvSpPr>
            <a:spLocks noGrp="1"/>
          </p:cNvSpPr>
          <p:nvPr>
            <p:ph sz="half" idx="11" hasCustomPrompt="1"/>
          </p:nvPr>
        </p:nvSpPr>
        <p:spPr>
          <a:xfrm>
            <a:off x="637777" y="1743139"/>
            <a:ext cx="5370904"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3"/>
          <p:cNvSpPr>
            <a:spLocks noGrp="1"/>
          </p:cNvSpPr>
          <p:nvPr>
            <p:ph sz="half" idx="2" hasCustomPrompt="1"/>
          </p:nvPr>
        </p:nvSpPr>
        <p:spPr>
          <a:xfrm>
            <a:off x="6197600" y="1743139"/>
            <a:ext cx="5384800" cy="4330581"/>
          </a:xfrm>
        </p:spPr>
        <p:txBody>
          <a:bodyPr/>
          <a:lstStyle>
            <a:lvl1pPr>
              <a:defRPr sz="2667" b="0" i="0">
                <a:latin typeface="+mn-lt"/>
                <a:cs typeface="Univers LT Std 45 Light"/>
              </a:defRPr>
            </a:lvl1pPr>
            <a:lvl2pPr>
              <a:defRPr sz="2400" b="0" i="0">
                <a:latin typeface="+mn-lt"/>
                <a:cs typeface="Univers LT Std 45 Light"/>
              </a:defRPr>
            </a:lvl2pPr>
            <a:lvl3pPr>
              <a:defRPr sz="2133" b="0" i="0">
                <a:latin typeface="+mn-lt"/>
                <a:cs typeface="Univers LT Std 45 Light"/>
              </a:defRPr>
            </a:lvl3pPr>
            <a:lvl4pPr>
              <a:defRPr sz="1867" b="0" i="0">
                <a:latin typeface="+mn-lt"/>
                <a:cs typeface="Univers LT Std 45 Light"/>
              </a:defRPr>
            </a:lvl4pPr>
            <a:lvl5pPr>
              <a:defRPr sz="1867"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631921" y="268943"/>
            <a:ext cx="10893337" cy="697255"/>
          </a:xfrm>
        </p:spPr>
        <p:txBody>
          <a:bodyPr/>
          <a:lstStyle/>
          <a:p>
            <a:r>
              <a:rPr lang="en-US" dirty="0" smtClean="0"/>
              <a:t>Master title style</a:t>
            </a:r>
            <a:endParaRPr lang="en-US" dirty="0"/>
          </a:p>
        </p:txBody>
      </p:sp>
      <p:sp>
        <p:nvSpPr>
          <p:cNvPr id="13" name="Text Placeholder 6"/>
          <p:cNvSpPr>
            <a:spLocks noGrp="1"/>
          </p:cNvSpPr>
          <p:nvPr>
            <p:ph type="body" sz="quarter" idx="10" hasCustomPrompt="1"/>
          </p:nvPr>
        </p:nvSpPr>
        <p:spPr>
          <a:xfrm>
            <a:off x="629278"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78015567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1688714369"/>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5" y="448733"/>
            <a:ext cx="10970956" cy="5621659"/>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smtClean="0"/>
              <a:t>Click to edit Master text styles</a:t>
            </a:r>
          </a:p>
        </p:txBody>
      </p:sp>
    </p:spTree>
    <p:extLst>
      <p:ext uri="{BB962C8B-B14F-4D97-AF65-F5344CB8AC3E}">
        <p14:creationId xmlns:p14="http://schemas.microsoft.com/office/powerpoint/2010/main" val="10785210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0" y="6356352"/>
            <a:ext cx="2844800" cy="365125"/>
          </a:xfrm>
          <a:prstGeom prst="rect">
            <a:avLst/>
          </a:prstGeom>
        </p:spPr>
        <p:txBody>
          <a:bodyPr lIns="91432" tIns="45718" rIns="91432" bIns="45718"/>
          <a:lstStyle/>
          <a:p>
            <a:pPr defTabSz="609487"/>
            <a:fld id="{77A7F7D5-BBBD-5E4B-9129-A30C4F6651D8}" type="datetimeFigureOut">
              <a:rPr lang="en-US" smtClean="0">
                <a:solidFill>
                  <a:prstClr val="black"/>
                </a:solidFill>
              </a:rPr>
              <a:pPr defTabSz="609487"/>
              <a:t>6/20/16</a:t>
            </a:fld>
            <a:endParaRPr lang="en-US">
              <a:solidFill>
                <a:prstClr val="black"/>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lIns="91432" tIns="45718" rIns="91432" bIns="45718"/>
          <a:lstStyle/>
          <a:p>
            <a:pPr defTabSz="609487"/>
            <a:endParaRPr lang="en-US">
              <a:solidFill>
                <a:prstClr val="black"/>
              </a:solidFill>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lIns="91432" tIns="45718" rIns="91432" bIns="45718"/>
          <a:lstStyle/>
          <a:p>
            <a:pPr defTabSz="609487"/>
            <a:fld id="{E96453C6-B8F1-9A42-9515-C2E9A16429CD}" type="slidenum">
              <a:rPr lang="en-US" smtClean="0">
                <a:solidFill>
                  <a:prstClr val="black"/>
                </a:solidFill>
              </a:rPr>
              <a:pPr defTabSz="609487"/>
              <a:t>‹#›</a:t>
            </a:fld>
            <a:endParaRPr lang="en-US">
              <a:solidFill>
                <a:prstClr val="black"/>
              </a:solidFill>
            </a:endParaRPr>
          </a:p>
        </p:txBody>
      </p:sp>
    </p:spTree>
    <p:extLst>
      <p:ext uri="{BB962C8B-B14F-4D97-AF65-F5344CB8AC3E}">
        <p14:creationId xmlns:p14="http://schemas.microsoft.com/office/powerpoint/2010/main" val="24032778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userDrawn="1"/>
        </p:nvSpPr>
        <p:spPr>
          <a:xfrm>
            <a:off x="467325" y="6330957"/>
            <a:ext cx="636713" cy="276999"/>
          </a:xfrm>
          <a:prstGeom prst="rect">
            <a:avLst/>
          </a:prstGeom>
          <a:noFill/>
        </p:spPr>
        <p:txBody>
          <a:bodyPr wrap="none" lIns="91432" tIns="45718" rIns="91432" bIns="45718" rtlCol="0">
            <a:spAutoFit/>
          </a:bodyPr>
          <a:lstStyle/>
          <a:p>
            <a:pPr defTabSz="609487"/>
            <a:r>
              <a:rPr lang="en-US" sz="1200" dirty="0">
                <a:solidFill>
                  <a:prstClr val="black"/>
                </a:solidFill>
                <a:latin typeface="Univers LT Std 45 Light"/>
                <a:cs typeface="Univers LT Std 45 Light"/>
              </a:rPr>
              <a:t>ni.com</a:t>
            </a:r>
          </a:p>
        </p:txBody>
      </p:sp>
    </p:spTree>
    <p:extLst>
      <p:ext uri="{BB962C8B-B14F-4D97-AF65-F5344CB8AC3E}">
        <p14:creationId xmlns:p14="http://schemas.microsoft.com/office/powerpoint/2010/main" val="277171048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3_External Title Slide">
    <p:spTree>
      <p:nvGrpSpPr>
        <p:cNvPr id="1" name=""/>
        <p:cNvGrpSpPr/>
        <p:nvPr/>
      </p:nvGrpSpPr>
      <p:grpSpPr>
        <a:xfrm>
          <a:off x="0" y="0"/>
          <a:ext cx="0" cy="0"/>
          <a:chOff x="0" y="0"/>
          <a:chExt cx="0" cy="0"/>
        </a:xfrm>
      </p:grpSpPr>
      <p:pic>
        <p:nvPicPr>
          <p:cNvPr id="6" name="Picture 5" descr="PPT corporate background 16x9.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787409" y="921226"/>
            <a:ext cx="10737849" cy="2498255"/>
          </a:xfrm>
        </p:spPr>
        <p:txBody>
          <a:bodyPr anchor="b">
            <a:normAutofit/>
          </a:bodyPr>
          <a:lstStyle>
            <a:lvl1pPr algn="ctr">
              <a:lnSpc>
                <a:spcPts val="4499"/>
              </a:lnSpc>
              <a:defRPr sz="4500" b="0" i="0" spc="-151">
                <a:solidFill>
                  <a:schemeClr val="tx2"/>
                </a:solidFill>
                <a:latin typeface="+mn-lt"/>
                <a:cs typeface="Univers LT Std 45 Ligh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87401" y="3634649"/>
            <a:ext cx="10737851" cy="771275"/>
          </a:xfrm>
        </p:spPr>
        <p:txBody>
          <a:bodyPr>
            <a:noAutofit/>
          </a:bodyPr>
          <a:lstStyle>
            <a:lvl1pPr marL="0" indent="0" algn="ctr">
              <a:buNone/>
              <a:defRPr sz="2300">
                <a:solidFill>
                  <a:schemeClr val="tx1">
                    <a:lumMod val="50000"/>
                    <a:lumOff val="50000"/>
                  </a:schemeClr>
                </a:solidFill>
                <a:latin typeface="+mn-lt"/>
              </a:defRPr>
            </a:lvl1pPr>
            <a:lvl2pPr marL="457115" indent="0" algn="ctr">
              <a:buNone/>
              <a:defRPr>
                <a:solidFill>
                  <a:schemeClr val="tx1">
                    <a:tint val="75000"/>
                  </a:schemeClr>
                </a:solidFill>
              </a:defRPr>
            </a:lvl2pPr>
            <a:lvl3pPr marL="914234" indent="0" algn="ctr">
              <a:buNone/>
              <a:defRPr>
                <a:solidFill>
                  <a:schemeClr val="tx1">
                    <a:tint val="75000"/>
                  </a:schemeClr>
                </a:solidFill>
              </a:defRPr>
            </a:lvl3pPr>
            <a:lvl4pPr marL="1371352" indent="0" algn="ctr">
              <a:buNone/>
              <a:defRPr>
                <a:solidFill>
                  <a:schemeClr val="tx1">
                    <a:tint val="75000"/>
                  </a:schemeClr>
                </a:solidFill>
              </a:defRPr>
            </a:lvl4pPr>
            <a:lvl5pPr marL="1828472" indent="0" algn="ctr">
              <a:buNone/>
              <a:defRPr>
                <a:solidFill>
                  <a:schemeClr val="tx1">
                    <a:tint val="75000"/>
                  </a:schemeClr>
                </a:solidFill>
              </a:defRPr>
            </a:lvl5pPr>
            <a:lvl6pPr marL="2285590" indent="0" algn="ctr">
              <a:buNone/>
              <a:defRPr>
                <a:solidFill>
                  <a:schemeClr val="tx1">
                    <a:tint val="75000"/>
                  </a:schemeClr>
                </a:solidFill>
              </a:defRPr>
            </a:lvl6pPr>
            <a:lvl7pPr marL="2742706" indent="0" algn="ctr">
              <a:buNone/>
              <a:defRPr>
                <a:solidFill>
                  <a:schemeClr val="tx1">
                    <a:tint val="75000"/>
                  </a:schemeClr>
                </a:solidFill>
              </a:defRPr>
            </a:lvl7pPr>
            <a:lvl8pPr marL="3199820" indent="0" algn="ctr">
              <a:buNone/>
              <a:defRPr>
                <a:solidFill>
                  <a:schemeClr val="tx1">
                    <a:tint val="75000"/>
                  </a:schemeClr>
                </a:solidFill>
              </a:defRPr>
            </a:lvl8pPr>
            <a:lvl9pPr marL="3656935"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userDrawn="1"/>
        </p:nvSpPr>
        <p:spPr>
          <a:xfrm>
            <a:off x="467325" y="6330957"/>
            <a:ext cx="636713" cy="276999"/>
          </a:xfrm>
          <a:prstGeom prst="rect">
            <a:avLst/>
          </a:prstGeom>
          <a:noFill/>
        </p:spPr>
        <p:txBody>
          <a:bodyPr wrap="none" lIns="91432" tIns="45718" rIns="91432" bIns="45718" rtlCol="0">
            <a:spAutoFit/>
          </a:bodyPr>
          <a:lstStyle/>
          <a:p>
            <a:pPr defTabSz="609487"/>
            <a:r>
              <a:rPr lang="en-US" sz="1200" dirty="0">
                <a:solidFill>
                  <a:prstClr val="black"/>
                </a:solidFill>
                <a:latin typeface="Univers LT Std 45 Light"/>
                <a:cs typeface="Univers LT Std 45 Light"/>
              </a:rPr>
              <a:t>ni.com</a:t>
            </a:r>
          </a:p>
        </p:txBody>
      </p:sp>
    </p:spTree>
    <p:extLst>
      <p:ext uri="{BB962C8B-B14F-4D97-AF65-F5344CB8AC3E}">
        <p14:creationId xmlns:p14="http://schemas.microsoft.com/office/powerpoint/2010/main" val="253997999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5"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500" b="0" i="0">
                <a:latin typeface="+mn-lt"/>
                <a:cs typeface="Univers LT Std 45 Light"/>
              </a:defRPr>
            </a:lvl4pPr>
            <a:lvl5pPr>
              <a:defRPr sz="15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7064395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5" y="142835"/>
            <a:ext cx="10965305"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637783" y="1124712"/>
            <a:ext cx="5370905" cy="4949008"/>
          </a:xfrm>
        </p:spPr>
        <p:txBody>
          <a:bodyPr/>
          <a:lstStyle>
            <a:lvl1pPr>
              <a:defRPr sz="2400" b="0" i="0">
                <a:latin typeface="+mn-lt"/>
                <a:cs typeface="Univers LT Std 45 Light"/>
              </a:defRPr>
            </a:lvl1pPr>
            <a:lvl2pPr>
              <a:defRPr sz="2000" b="0" i="0">
                <a:latin typeface="+mn-lt"/>
                <a:cs typeface="Univers LT Std 45 Light"/>
              </a:defRPr>
            </a:lvl2pPr>
            <a:lvl3pPr>
              <a:defRPr sz="1700" b="0" i="0">
                <a:latin typeface="+mn-lt"/>
                <a:cs typeface="Univers LT Std 45 Light"/>
              </a:defRPr>
            </a:lvl3pPr>
            <a:lvl4pPr>
              <a:defRPr sz="1500" b="0" i="0">
                <a:latin typeface="+mn-lt"/>
                <a:cs typeface="Univers LT Std 45 Light"/>
              </a:defRPr>
            </a:lvl4pPr>
            <a:lvl5pPr>
              <a:defRPr sz="1500" b="0" i="0">
                <a:latin typeface="+mn-lt"/>
                <a:cs typeface="Univers LT Std 45 Light"/>
              </a:defRPr>
            </a:lvl5pPr>
            <a:lvl6pPr>
              <a:defRPr sz="1900"/>
            </a:lvl6pPr>
            <a:lvl7pPr>
              <a:defRPr sz="1900"/>
            </a:lvl7pPr>
            <a:lvl8pPr>
              <a:defRPr sz="1900"/>
            </a:lvl8pPr>
            <a:lvl9pPr>
              <a:defRPr sz="19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24712"/>
            <a:ext cx="5384800" cy="4949008"/>
          </a:xfrm>
        </p:spPr>
        <p:txBody>
          <a:bodyPr/>
          <a:lstStyle>
            <a:lvl1pPr>
              <a:defRPr sz="2400" b="0" i="0">
                <a:latin typeface="+mn-lt"/>
                <a:cs typeface="Univers LT Std 45 Light"/>
              </a:defRPr>
            </a:lvl1pPr>
            <a:lvl2pPr>
              <a:defRPr sz="2000" b="0" i="0">
                <a:latin typeface="+mn-lt"/>
                <a:cs typeface="Univers LT Std 45 Light"/>
              </a:defRPr>
            </a:lvl2pPr>
            <a:lvl3pPr>
              <a:defRPr sz="1700" b="0" i="0">
                <a:latin typeface="+mn-lt"/>
                <a:cs typeface="Univers LT Std 45 Light"/>
              </a:defRPr>
            </a:lvl3pPr>
            <a:lvl4pPr>
              <a:defRPr sz="1500" b="0" i="0">
                <a:latin typeface="+mn-lt"/>
                <a:cs typeface="Univers LT Std 45 Light"/>
              </a:defRPr>
            </a:lvl4pPr>
            <a:lvl5pPr>
              <a:defRPr sz="1500" b="0" i="0">
                <a:latin typeface="+mn-lt"/>
                <a:cs typeface="Univers LT Std 45 Light"/>
              </a:defRPr>
            </a:lvl5pPr>
            <a:lvl6pPr>
              <a:defRPr sz="1900"/>
            </a:lvl6pPr>
            <a:lvl7pPr>
              <a:defRPr sz="1900"/>
            </a:lvl7pPr>
            <a:lvl8pPr>
              <a:defRPr sz="1900"/>
            </a:lvl8pPr>
            <a:lvl9pPr>
              <a:defRPr sz="19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6069858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1521654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3" y="448733"/>
            <a:ext cx="10970956" cy="5621659"/>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500">
                <a:latin typeface="+mn-lt"/>
              </a:defRPr>
            </a:lvl4pPr>
            <a:lvl5pPr>
              <a:defRPr sz="1500">
                <a:latin typeface="+mn-lt"/>
              </a:defRPr>
            </a:lvl5pPr>
          </a:lstStyle>
          <a:p>
            <a:pPr lvl="0"/>
            <a:r>
              <a:rPr lang="en-US" smtClean="0"/>
              <a:t>Click to edit Master text styles</a:t>
            </a:r>
          </a:p>
        </p:txBody>
      </p:sp>
    </p:spTree>
    <p:extLst>
      <p:ext uri="{BB962C8B-B14F-4D97-AF65-F5344CB8AC3E}">
        <p14:creationId xmlns:p14="http://schemas.microsoft.com/office/powerpoint/2010/main" val="38265202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0" y="6356352"/>
            <a:ext cx="2844800" cy="365125"/>
          </a:xfrm>
          <a:prstGeom prst="rect">
            <a:avLst/>
          </a:prstGeom>
        </p:spPr>
        <p:txBody>
          <a:bodyPr lIns="91432" tIns="45718" rIns="91432" bIns="45718"/>
          <a:lstStyle/>
          <a:p>
            <a:pPr defTabSz="609487"/>
            <a:fld id="{77A7F7D5-BBBD-5E4B-9129-A30C4F6651D8}" type="datetimeFigureOut">
              <a:rPr lang="en-US" smtClean="0">
                <a:solidFill>
                  <a:prstClr val="black"/>
                </a:solidFill>
              </a:rPr>
              <a:pPr defTabSz="609487"/>
              <a:t>6/20/16</a:t>
            </a:fld>
            <a:endParaRPr lang="en-US">
              <a:solidFill>
                <a:prstClr val="black"/>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lIns="91432" tIns="45718" rIns="91432" bIns="45718"/>
          <a:lstStyle/>
          <a:p>
            <a:pPr defTabSz="609487"/>
            <a:endParaRPr lang="en-US">
              <a:solidFill>
                <a:prstClr val="black"/>
              </a:solidFill>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lIns="91432" tIns="45718" rIns="91432" bIns="45718"/>
          <a:lstStyle/>
          <a:p>
            <a:pPr defTabSz="609487"/>
            <a:fld id="{E96453C6-B8F1-9A42-9515-C2E9A16429CD}" type="slidenum">
              <a:rPr lang="en-US" smtClean="0">
                <a:solidFill>
                  <a:prstClr val="black"/>
                </a:solidFill>
              </a:rPr>
              <a:pPr defTabSz="609487"/>
              <a:t>‹#›</a:t>
            </a:fld>
            <a:endParaRPr lang="en-US">
              <a:solidFill>
                <a:prstClr val="black"/>
              </a:solidFill>
            </a:endParaRPr>
          </a:p>
        </p:txBody>
      </p:sp>
    </p:spTree>
    <p:extLst>
      <p:ext uri="{BB962C8B-B14F-4D97-AF65-F5344CB8AC3E}">
        <p14:creationId xmlns:p14="http://schemas.microsoft.com/office/powerpoint/2010/main" val="34585078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userDrawn="1"/>
        </p:nvSpPr>
        <p:spPr>
          <a:xfrm>
            <a:off x="467325" y="6330953"/>
            <a:ext cx="788999" cy="338555"/>
          </a:xfrm>
          <a:prstGeom prst="rect">
            <a:avLst/>
          </a:prstGeom>
          <a:noFill/>
        </p:spPr>
        <p:txBody>
          <a:bodyPr wrap="none" lIns="91432" tIns="45718" rIns="91432" bIns="45718" rtlCol="0">
            <a:spAutoFit/>
          </a:bodyPr>
          <a:lstStyle/>
          <a:p>
            <a:pPr defTabSz="609487"/>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3629896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5" y="142835"/>
            <a:ext cx="10965305"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637783" y="1124712"/>
            <a:ext cx="5370905" cy="4949008"/>
          </a:xfrm>
        </p:spPr>
        <p:txBody>
          <a:bodyPr/>
          <a:lstStyle>
            <a:lvl1pPr>
              <a:defRPr sz="2400" b="0" i="0">
                <a:latin typeface="+mn-lt"/>
                <a:cs typeface="Univers LT Std 45 Light"/>
              </a:defRPr>
            </a:lvl1pPr>
            <a:lvl2pPr>
              <a:defRPr sz="2000" b="0" i="0">
                <a:latin typeface="+mn-lt"/>
                <a:cs typeface="Univers LT Std 45 Light"/>
              </a:defRPr>
            </a:lvl2pPr>
            <a:lvl3pPr>
              <a:defRPr sz="1700" b="0" i="0">
                <a:latin typeface="+mn-lt"/>
                <a:cs typeface="Univers LT Std 45 Light"/>
              </a:defRPr>
            </a:lvl3pPr>
            <a:lvl4pPr>
              <a:defRPr sz="1500" b="0" i="0">
                <a:latin typeface="+mn-lt"/>
                <a:cs typeface="Univers LT Std 45 Light"/>
              </a:defRPr>
            </a:lvl4pPr>
            <a:lvl5pPr>
              <a:defRPr sz="1500" b="0" i="0">
                <a:latin typeface="+mn-lt"/>
                <a:cs typeface="Univers LT Std 45 Light"/>
              </a:defRPr>
            </a:lvl5pPr>
            <a:lvl6pPr>
              <a:defRPr sz="1900"/>
            </a:lvl6pPr>
            <a:lvl7pPr>
              <a:defRPr sz="1900"/>
            </a:lvl7pPr>
            <a:lvl8pPr>
              <a:defRPr sz="1900"/>
            </a:lvl8pPr>
            <a:lvl9pPr>
              <a:defRPr sz="19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24712"/>
            <a:ext cx="5384800" cy="4949008"/>
          </a:xfrm>
        </p:spPr>
        <p:txBody>
          <a:bodyPr/>
          <a:lstStyle>
            <a:lvl1pPr>
              <a:defRPr sz="2400" b="0" i="0">
                <a:latin typeface="+mn-lt"/>
                <a:cs typeface="Univers LT Std 45 Light"/>
              </a:defRPr>
            </a:lvl1pPr>
            <a:lvl2pPr>
              <a:defRPr sz="2000" b="0" i="0">
                <a:latin typeface="+mn-lt"/>
                <a:cs typeface="Univers LT Std 45 Light"/>
              </a:defRPr>
            </a:lvl2pPr>
            <a:lvl3pPr>
              <a:defRPr sz="1700" b="0" i="0">
                <a:latin typeface="+mn-lt"/>
                <a:cs typeface="Univers LT Std 45 Light"/>
              </a:defRPr>
            </a:lvl3pPr>
            <a:lvl4pPr>
              <a:defRPr sz="1500" b="0" i="0">
                <a:latin typeface="+mn-lt"/>
                <a:cs typeface="Univers LT Std 45 Light"/>
              </a:defRPr>
            </a:lvl4pPr>
            <a:lvl5pPr>
              <a:defRPr sz="1500" b="0" i="0">
                <a:latin typeface="+mn-lt"/>
                <a:cs typeface="Univers LT Std 45 Light"/>
              </a:defRPr>
            </a:lvl5pPr>
            <a:lvl6pPr>
              <a:defRPr sz="1900"/>
            </a:lvl6pPr>
            <a:lvl7pPr>
              <a:defRPr sz="1900"/>
            </a:lvl7pPr>
            <a:lvl8pPr>
              <a:defRPr sz="1900"/>
            </a:lvl8pPr>
            <a:lvl9pPr>
              <a:defRPr sz="19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303027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3_External Title Slide">
    <p:spTree>
      <p:nvGrpSpPr>
        <p:cNvPr id="1" name=""/>
        <p:cNvGrpSpPr/>
        <p:nvPr/>
      </p:nvGrpSpPr>
      <p:grpSpPr>
        <a:xfrm>
          <a:off x="0" y="0"/>
          <a:ext cx="0" cy="0"/>
          <a:chOff x="0" y="0"/>
          <a:chExt cx="0" cy="0"/>
        </a:xfrm>
      </p:grpSpPr>
      <p:pic>
        <p:nvPicPr>
          <p:cNvPr id="6" name="Picture 5" descr="PPT corporate background 16x9.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9606" y="921226"/>
            <a:ext cx="10972799" cy="2498255"/>
          </a:xfrm>
        </p:spPr>
        <p:txBody>
          <a:bodyPr anchor="b">
            <a:noAutofit/>
          </a:bodyPr>
          <a:lstStyle>
            <a:lvl1pPr algn="ctr">
              <a:lnSpc>
                <a:spcPts val="5997"/>
              </a:lnSpc>
              <a:defRPr sz="4700" b="0" i="0" spc="-200">
                <a:solidFill>
                  <a:schemeClr val="tx2"/>
                </a:solidFill>
                <a:latin typeface="+mn-lt"/>
                <a:cs typeface="Univers LT Std 45 Ligh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609600" y="3431449"/>
            <a:ext cx="10972800" cy="771275"/>
          </a:xfrm>
        </p:spPr>
        <p:txBody>
          <a:bodyPr>
            <a:noAutofit/>
          </a:bodyPr>
          <a:lstStyle>
            <a:lvl1pPr marL="0" indent="0" algn="ctr">
              <a:buNone/>
              <a:defRPr sz="2700">
                <a:solidFill>
                  <a:schemeClr val="bg2">
                    <a:lumMod val="50000"/>
                  </a:schemeClr>
                </a:solidFill>
                <a:latin typeface="+mn-lt"/>
              </a:defRPr>
            </a:lvl1pPr>
            <a:lvl2pPr marL="609487" indent="0" algn="ctr">
              <a:buNone/>
              <a:defRPr>
                <a:solidFill>
                  <a:schemeClr val="tx1">
                    <a:tint val="75000"/>
                  </a:schemeClr>
                </a:solidFill>
              </a:defRPr>
            </a:lvl2pPr>
            <a:lvl3pPr marL="1218980" indent="0" algn="ctr">
              <a:buNone/>
              <a:defRPr>
                <a:solidFill>
                  <a:schemeClr val="tx1">
                    <a:tint val="75000"/>
                  </a:schemeClr>
                </a:solidFill>
              </a:defRPr>
            </a:lvl3pPr>
            <a:lvl4pPr marL="1828470" indent="0" algn="ctr">
              <a:buNone/>
              <a:defRPr>
                <a:solidFill>
                  <a:schemeClr val="tx1">
                    <a:tint val="75000"/>
                  </a:schemeClr>
                </a:solidFill>
              </a:defRPr>
            </a:lvl4pPr>
            <a:lvl5pPr marL="2437962" indent="0" algn="ctr">
              <a:buNone/>
              <a:defRPr>
                <a:solidFill>
                  <a:schemeClr val="tx1">
                    <a:tint val="75000"/>
                  </a:schemeClr>
                </a:solidFill>
              </a:defRPr>
            </a:lvl5pPr>
            <a:lvl6pPr marL="3047449" indent="0" algn="ctr">
              <a:buNone/>
              <a:defRPr>
                <a:solidFill>
                  <a:schemeClr val="tx1">
                    <a:tint val="75000"/>
                  </a:schemeClr>
                </a:solidFill>
              </a:defRPr>
            </a:lvl6pPr>
            <a:lvl7pPr marL="3656935" indent="0" algn="ctr">
              <a:buNone/>
              <a:defRPr>
                <a:solidFill>
                  <a:schemeClr val="tx1">
                    <a:tint val="75000"/>
                  </a:schemeClr>
                </a:solidFill>
              </a:defRPr>
            </a:lvl7pPr>
            <a:lvl8pPr marL="4266427" indent="0" algn="ctr">
              <a:buNone/>
              <a:defRPr>
                <a:solidFill>
                  <a:schemeClr val="tx1">
                    <a:tint val="75000"/>
                  </a:schemeClr>
                </a:solidFill>
              </a:defRPr>
            </a:lvl8pPr>
            <a:lvl9pPr marL="4875915"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userDrawn="1"/>
        </p:nvSpPr>
        <p:spPr>
          <a:xfrm>
            <a:off x="467325" y="6330953"/>
            <a:ext cx="788999" cy="338555"/>
          </a:xfrm>
          <a:prstGeom prst="rect">
            <a:avLst/>
          </a:prstGeom>
          <a:noFill/>
        </p:spPr>
        <p:txBody>
          <a:bodyPr wrap="none" lIns="91432" tIns="45718" rIns="91432" bIns="45718" rtlCol="0">
            <a:spAutoFit/>
          </a:bodyPr>
          <a:lstStyle/>
          <a:p>
            <a:pPr defTabSz="609487"/>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112650875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900" b="0" i="0">
                <a:latin typeface="+mn-lt"/>
                <a:cs typeface="Univers LT Std 45 Light"/>
              </a:defRPr>
            </a:lvl4pPr>
            <a:lvl5pPr>
              <a:defRPr sz="19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112527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31"/>
            <a:ext cx="10965304"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637777" y="1124712"/>
            <a:ext cx="5370904" cy="4949008"/>
          </a:xfrm>
        </p:spPr>
        <p:txBody>
          <a:bodyPr/>
          <a:lstStyle>
            <a:lvl1pPr>
              <a:defRPr sz="2700" b="0" i="0">
                <a:latin typeface="+mn-lt"/>
                <a:cs typeface="Univers LT Std 45 Light"/>
              </a:defRPr>
            </a:lvl1pPr>
            <a:lvl2pPr>
              <a:defRPr sz="2400" b="0" i="0">
                <a:latin typeface="+mn-lt"/>
                <a:cs typeface="Univers LT Std 45 Light"/>
              </a:defRPr>
            </a:lvl2pPr>
            <a:lvl3pPr>
              <a:defRPr sz="2100" b="0" i="0">
                <a:latin typeface="+mn-lt"/>
                <a:cs typeface="Univers LT Std 45 Light"/>
              </a:defRPr>
            </a:lvl3pPr>
            <a:lvl4pPr>
              <a:defRPr sz="1900" b="0" i="0">
                <a:latin typeface="+mn-lt"/>
                <a:cs typeface="Univers LT Std 45 Light"/>
              </a:defRPr>
            </a:lvl4pPr>
            <a:lvl5pPr>
              <a:defRPr sz="1900"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24712"/>
            <a:ext cx="5384800" cy="4949008"/>
          </a:xfrm>
        </p:spPr>
        <p:txBody>
          <a:bodyPr/>
          <a:lstStyle>
            <a:lvl1pPr>
              <a:defRPr sz="2700" b="0" i="0">
                <a:latin typeface="+mn-lt"/>
                <a:cs typeface="Univers LT Std 45 Light"/>
              </a:defRPr>
            </a:lvl1pPr>
            <a:lvl2pPr>
              <a:defRPr sz="2400" b="0" i="0">
                <a:latin typeface="+mn-lt"/>
                <a:cs typeface="Univers LT Std 45 Light"/>
              </a:defRPr>
            </a:lvl2pPr>
            <a:lvl3pPr>
              <a:defRPr sz="2100" b="0" i="0">
                <a:latin typeface="+mn-lt"/>
                <a:cs typeface="Univers LT Std 45 Light"/>
              </a:defRPr>
            </a:lvl3pPr>
            <a:lvl4pPr>
              <a:defRPr sz="1900" b="0" i="0">
                <a:latin typeface="+mn-lt"/>
                <a:cs typeface="Univers LT Std 45 Light"/>
              </a:defRPr>
            </a:lvl4pPr>
            <a:lvl5pPr>
              <a:defRPr sz="1900"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56186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21" y="268946"/>
            <a:ext cx="10893337" cy="697255"/>
          </a:xfrm>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749783"/>
            <a:ext cx="10887473" cy="4320615"/>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900" b="0" i="0">
                <a:latin typeface="+mn-lt"/>
                <a:cs typeface="Univers LT Std 45 Light"/>
              </a:defRPr>
            </a:lvl4pPr>
            <a:lvl5pPr>
              <a:defRPr sz="19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6"/>
          <p:cNvSpPr>
            <a:spLocks noGrp="1"/>
          </p:cNvSpPr>
          <p:nvPr>
            <p:ph type="body" sz="quarter" idx="10" hasCustomPrompt="1"/>
          </p:nvPr>
        </p:nvSpPr>
        <p:spPr>
          <a:xfrm>
            <a:off x="629275"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5579318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External Title and Content">
    <p:spTree>
      <p:nvGrpSpPr>
        <p:cNvPr id="1" name=""/>
        <p:cNvGrpSpPr/>
        <p:nvPr/>
      </p:nvGrpSpPr>
      <p:grpSpPr>
        <a:xfrm>
          <a:off x="0" y="0"/>
          <a:ext cx="0" cy="0"/>
          <a:chOff x="0" y="0"/>
          <a:chExt cx="0" cy="0"/>
        </a:xfrm>
      </p:grpSpPr>
      <p:sp>
        <p:nvSpPr>
          <p:cNvPr id="8" name="Content Placeholder 2"/>
          <p:cNvSpPr>
            <a:spLocks noGrp="1"/>
          </p:cNvSpPr>
          <p:nvPr>
            <p:ph sz="half" idx="11" hasCustomPrompt="1"/>
          </p:nvPr>
        </p:nvSpPr>
        <p:spPr>
          <a:xfrm>
            <a:off x="637777" y="1743139"/>
            <a:ext cx="5370904" cy="4330581"/>
          </a:xfrm>
        </p:spPr>
        <p:txBody>
          <a:bodyPr/>
          <a:lstStyle>
            <a:lvl1pPr>
              <a:defRPr sz="2700" b="0" i="0">
                <a:latin typeface="+mn-lt"/>
                <a:cs typeface="Univers LT Std 45 Light"/>
              </a:defRPr>
            </a:lvl1pPr>
            <a:lvl2pPr>
              <a:defRPr sz="2400" b="0" i="0">
                <a:latin typeface="+mn-lt"/>
                <a:cs typeface="Univers LT Std 45 Light"/>
              </a:defRPr>
            </a:lvl2pPr>
            <a:lvl3pPr>
              <a:defRPr sz="2100" b="0" i="0">
                <a:latin typeface="+mn-lt"/>
                <a:cs typeface="Univers LT Std 45 Light"/>
              </a:defRPr>
            </a:lvl3pPr>
            <a:lvl4pPr>
              <a:defRPr sz="1900" b="0" i="0">
                <a:latin typeface="+mn-lt"/>
                <a:cs typeface="Univers LT Std 45 Light"/>
              </a:defRPr>
            </a:lvl4pPr>
            <a:lvl5pPr>
              <a:defRPr sz="1900"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3"/>
          <p:cNvSpPr>
            <a:spLocks noGrp="1"/>
          </p:cNvSpPr>
          <p:nvPr>
            <p:ph sz="half" idx="2" hasCustomPrompt="1"/>
          </p:nvPr>
        </p:nvSpPr>
        <p:spPr>
          <a:xfrm>
            <a:off x="6197600" y="1743139"/>
            <a:ext cx="5384800" cy="4330581"/>
          </a:xfrm>
        </p:spPr>
        <p:txBody>
          <a:bodyPr/>
          <a:lstStyle>
            <a:lvl1pPr>
              <a:defRPr sz="2700" b="0" i="0">
                <a:latin typeface="+mn-lt"/>
                <a:cs typeface="Univers LT Std 45 Light"/>
              </a:defRPr>
            </a:lvl1pPr>
            <a:lvl2pPr>
              <a:defRPr sz="2400" b="0" i="0">
                <a:latin typeface="+mn-lt"/>
                <a:cs typeface="Univers LT Std 45 Light"/>
              </a:defRPr>
            </a:lvl2pPr>
            <a:lvl3pPr>
              <a:defRPr sz="2100" b="0" i="0">
                <a:latin typeface="+mn-lt"/>
                <a:cs typeface="Univers LT Std 45 Light"/>
              </a:defRPr>
            </a:lvl3pPr>
            <a:lvl4pPr>
              <a:defRPr sz="1900" b="0" i="0">
                <a:latin typeface="+mn-lt"/>
                <a:cs typeface="Univers LT Std 45 Light"/>
              </a:defRPr>
            </a:lvl4pPr>
            <a:lvl5pPr>
              <a:defRPr sz="1900"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631921" y="268946"/>
            <a:ext cx="10893337" cy="697255"/>
          </a:xfrm>
        </p:spPr>
        <p:txBody>
          <a:bodyPr/>
          <a:lstStyle/>
          <a:p>
            <a:r>
              <a:rPr lang="en-US" dirty="0" smtClean="0"/>
              <a:t>Master title style</a:t>
            </a:r>
            <a:endParaRPr lang="en-US" dirty="0"/>
          </a:p>
        </p:txBody>
      </p:sp>
      <p:sp>
        <p:nvSpPr>
          <p:cNvPr id="13" name="Text Placeholder 6"/>
          <p:cNvSpPr>
            <a:spLocks noGrp="1"/>
          </p:cNvSpPr>
          <p:nvPr>
            <p:ph type="body" sz="quarter" idx="10" hasCustomPrompt="1"/>
          </p:nvPr>
        </p:nvSpPr>
        <p:spPr>
          <a:xfrm>
            <a:off x="629275"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3845857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8423613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3" y="448733"/>
            <a:ext cx="10970956" cy="5621659"/>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900">
                <a:latin typeface="+mn-lt"/>
              </a:defRPr>
            </a:lvl4pPr>
            <a:lvl5pPr>
              <a:defRPr sz="19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23393276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userDrawn="1"/>
        </p:nvSpPr>
        <p:spPr>
          <a:xfrm>
            <a:off x="467325" y="6330953"/>
            <a:ext cx="788999" cy="338555"/>
          </a:xfrm>
          <a:prstGeom prst="rect">
            <a:avLst/>
          </a:prstGeom>
          <a:noFill/>
        </p:spPr>
        <p:txBody>
          <a:bodyPr wrap="none" lIns="91432" tIns="45718" rIns="91432" bIns="45718" rtlCol="0">
            <a:spAutoFit/>
          </a:bodyPr>
          <a:lstStyle/>
          <a:p>
            <a:pPr defTabSz="609487"/>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17876577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3_External Title Slide">
    <p:spTree>
      <p:nvGrpSpPr>
        <p:cNvPr id="1" name=""/>
        <p:cNvGrpSpPr/>
        <p:nvPr/>
      </p:nvGrpSpPr>
      <p:grpSpPr>
        <a:xfrm>
          <a:off x="0" y="0"/>
          <a:ext cx="0" cy="0"/>
          <a:chOff x="0" y="0"/>
          <a:chExt cx="0" cy="0"/>
        </a:xfrm>
      </p:grpSpPr>
      <p:pic>
        <p:nvPicPr>
          <p:cNvPr id="6" name="Picture 5" descr="PPT corporate background 16x9.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9606" y="921226"/>
            <a:ext cx="10972799" cy="2498255"/>
          </a:xfrm>
        </p:spPr>
        <p:txBody>
          <a:bodyPr anchor="b">
            <a:noAutofit/>
          </a:bodyPr>
          <a:lstStyle>
            <a:lvl1pPr algn="ctr">
              <a:lnSpc>
                <a:spcPts val="5997"/>
              </a:lnSpc>
              <a:defRPr sz="4700" b="0" i="0" spc="-200">
                <a:solidFill>
                  <a:schemeClr val="tx2"/>
                </a:solidFill>
                <a:latin typeface="+mn-lt"/>
                <a:cs typeface="Univers LT Std 45 Ligh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609600" y="3431449"/>
            <a:ext cx="10972800" cy="771275"/>
          </a:xfrm>
        </p:spPr>
        <p:txBody>
          <a:bodyPr>
            <a:noAutofit/>
          </a:bodyPr>
          <a:lstStyle>
            <a:lvl1pPr marL="0" indent="0" algn="ctr">
              <a:buNone/>
              <a:defRPr sz="2700">
                <a:solidFill>
                  <a:schemeClr val="bg2">
                    <a:lumMod val="50000"/>
                  </a:schemeClr>
                </a:solidFill>
                <a:latin typeface="+mn-lt"/>
              </a:defRPr>
            </a:lvl1pPr>
            <a:lvl2pPr marL="609487" indent="0" algn="ctr">
              <a:buNone/>
              <a:defRPr>
                <a:solidFill>
                  <a:schemeClr val="tx1">
                    <a:tint val="75000"/>
                  </a:schemeClr>
                </a:solidFill>
              </a:defRPr>
            </a:lvl2pPr>
            <a:lvl3pPr marL="1218980" indent="0" algn="ctr">
              <a:buNone/>
              <a:defRPr>
                <a:solidFill>
                  <a:schemeClr val="tx1">
                    <a:tint val="75000"/>
                  </a:schemeClr>
                </a:solidFill>
              </a:defRPr>
            </a:lvl3pPr>
            <a:lvl4pPr marL="1828470" indent="0" algn="ctr">
              <a:buNone/>
              <a:defRPr>
                <a:solidFill>
                  <a:schemeClr val="tx1">
                    <a:tint val="75000"/>
                  </a:schemeClr>
                </a:solidFill>
              </a:defRPr>
            </a:lvl4pPr>
            <a:lvl5pPr marL="2437962" indent="0" algn="ctr">
              <a:buNone/>
              <a:defRPr>
                <a:solidFill>
                  <a:schemeClr val="tx1">
                    <a:tint val="75000"/>
                  </a:schemeClr>
                </a:solidFill>
              </a:defRPr>
            </a:lvl5pPr>
            <a:lvl6pPr marL="3047449" indent="0" algn="ctr">
              <a:buNone/>
              <a:defRPr>
                <a:solidFill>
                  <a:schemeClr val="tx1">
                    <a:tint val="75000"/>
                  </a:schemeClr>
                </a:solidFill>
              </a:defRPr>
            </a:lvl6pPr>
            <a:lvl7pPr marL="3656935" indent="0" algn="ctr">
              <a:buNone/>
              <a:defRPr>
                <a:solidFill>
                  <a:schemeClr val="tx1">
                    <a:tint val="75000"/>
                  </a:schemeClr>
                </a:solidFill>
              </a:defRPr>
            </a:lvl7pPr>
            <a:lvl8pPr marL="4266427" indent="0" algn="ctr">
              <a:buNone/>
              <a:defRPr>
                <a:solidFill>
                  <a:schemeClr val="tx1">
                    <a:tint val="75000"/>
                  </a:schemeClr>
                </a:solidFill>
              </a:defRPr>
            </a:lvl8pPr>
            <a:lvl9pPr marL="4875915"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userDrawn="1"/>
        </p:nvSpPr>
        <p:spPr>
          <a:xfrm>
            <a:off x="467325" y="6330953"/>
            <a:ext cx="788999" cy="338555"/>
          </a:xfrm>
          <a:prstGeom prst="rect">
            <a:avLst/>
          </a:prstGeom>
          <a:noFill/>
        </p:spPr>
        <p:txBody>
          <a:bodyPr wrap="none" lIns="91432" tIns="45718" rIns="91432" bIns="45718" rtlCol="0">
            <a:spAutoFit/>
          </a:bodyPr>
          <a:lstStyle/>
          <a:p>
            <a:pPr defTabSz="609487"/>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1611616189"/>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900" b="0" i="0">
                <a:latin typeface="+mn-lt"/>
                <a:cs typeface="Univers LT Std 45 Light"/>
              </a:defRPr>
            </a:lvl4pPr>
            <a:lvl5pPr>
              <a:defRPr sz="19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52656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2015040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3" y="142831"/>
            <a:ext cx="10965304"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637777" y="1124712"/>
            <a:ext cx="5370904" cy="4949008"/>
          </a:xfrm>
        </p:spPr>
        <p:txBody>
          <a:bodyPr/>
          <a:lstStyle>
            <a:lvl1pPr>
              <a:defRPr sz="2700" b="0" i="0">
                <a:latin typeface="+mn-lt"/>
                <a:cs typeface="Univers LT Std 45 Light"/>
              </a:defRPr>
            </a:lvl1pPr>
            <a:lvl2pPr>
              <a:defRPr sz="2400" b="0" i="0">
                <a:latin typeface="+mn-lt"/>
                <a:cs typeface="Univers LT Std 45 Light"/>
              </a:defRPr>
            </a:lvl2pPr>
            <a:lvl3pPr>
              <a:defRPr sz="2100" b="0" i="0">
                <a:latin typeface="+mn-lt"/>
                <a:cs typeface="Univers LT Std 45 Light"/>
              </a:defRPr>
            </a:lvl3pPr>
            <a:lvl4pPr>
              <a:defRPr sz="1900" b="0" i="0">
                <a:latin typeface="+mn-lt"/>
                <a:cs typeface="Univers LT Std 45 Light"/>
              </a:defRPr>
            </a:lvl4pPr>
            <a:lvl5pPr>
              <a:defRPr sz="1900"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24712"/>
            <a:ext cx="5384800" cy="4949008"/>
          </a:xfrm>
        </p:spPr>
        <p:txBody>
          <a:bodyPr/>
          <a:lstStyle>
            <a:lvl1pPr>
              <a:defRPr sz="2700" b="0" i="0">
                <a:latin typeface="+mn-lt"/>
                <a:cs typeface="Univers LT Std 45 Light"/>
              </a:defRPr>
            </a:lvl1pPr>
            <a:lvl2pPr>
              <a:defRPr sz="2400" b="0" i="0">
                <a:latin typeface="+mn-lt"/>
                <a:cs typeface="Univers LT Std 45 Light"/>
              </a:defRPr>
            </a:lvl2pPr>
            <a:lvl3pPr>
              <a:defRPr sz="2100" b="0" i="0">
                <a:latin typeface="+mn-lt"/>
                <a:cs typeface="Univers LT Std 45 Light"/>
              </a:defRPr>
            </a:lvl3pPr>
            <a:lvl4pPr>
              <a:defRPr sz="1900" b="0" i="0">
                <a:latin typeface="+mn-lt"/>
                <a:cs typeface="Univers LT Std 45 Light"/>
              </a:defRPr>
            </a:lvl4pPr>
            <a:lvl5pPr>
              <a:defRPr sz="1900"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08467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21" y="268946"/>
            <a:ext cx="10893337" cy="697255"/>
          </a:xfrm>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749783"/>
            <a:ext cx="10887473" cy="4320615"/>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900" b="0" i="0">
                <a:latin typeface="+mn-lt"/>
                <a:cs typeface="Univers LT Std 45 Light"/>
              </a:defRPr>
            </a:lvl4pPr>
            <a:lvl5pPr>
              <a:defRPr sz="19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6"/>
          <p:cNvSpPr>
            <a:spLocks noGrp="1"/>
          </p:cNvSpPr>
          <p:nvPr>
            <p:ph type="body" sz="quarter" idx="10" hasCustomPrompt="1"/>
          </p:nvPr>
        </p:nvSpPr>
        <p:spPr>
          <a:xfrm>
            <a:off x="629275"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32379354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External Title and Content">
    <p:spTree>
      <p:nvGrpSpPr>
        <p:cNvPr id="1" name=""/>
        <p:cNvGrpSpPr/>
        <p:nvPr/>
      </p:nvGrpSpPr>
      <p:grpSpPr>
        <a:xfrm>
          <a:off x="0" y="0"/>
          <a:ext cx="0" cy="0"/>
          <a:chOff x="0" y="0"/>
          <a:chExt cx="0" cy="0"/>
        </a:xfrm>
      </p:grpSpPr>
      <p:sp>
        <p:nvSpPr>
          <p:cNvPr id="8" name="Content Placeholder 2"/>
          <p:cNvSpPr>
            <a:spLocks noGrp="1"/>
          </p:cNvSpPr>
          <p:nvPr>
            <p:ph sz="half" idx="11" hasCustomPrompt="1"/>
          </p:nvPr>
        </p:nvSpPr>
        <p:spPr>
          <a:xfrm>
            <a:off x="637777" y="1743139"/>
            <a:ext cx="5370904" cy="4330581"/>
          </a:xfrm>
        </p:spPr>
        <p:txBody>
          <a:bodyPr/>
          <a:lstStyle>
            <a:lvl1pPr>
              <a:defRPr sz="2700" b="0" i="0">
                <a:latin typeface="+mn-lt"/>
                <a:cs typeface="Univers LT Std 45 Light"/>
              </a:defRPr>
            </a:lvl1pPr>
            <a:lvl2pPr>
              <a:defRPr sz="2400" b="0" i="0">
                <a:latin typeface="+mn-lt"/>
                <a:cs typeface="Univers LT Std 45 Light"/>
              </a:defRPr>
            </a:lvl2pPr>
            <a:lvl3pPr>
              <a:defRPr sz="2100" b="0" i="0">
                <a:latin typeface="+mn-lt"/>
                <a:cs typeface="Univers LT Std 45 Light"/>
              </a:defRPr>
            </a:lvl3pPr>
            <a:lvl4pPr>
              <a:defRPr sz="1900" b="0" i="0">
                <a:latin typeface="+mn-lt"/>
                <a:cs typeface="Univers LT Std 45 Light"/>
              </a:defRPr>
            </a:lvl4pPr>
            <a:lvl5pPr>
              <a:defRPr sz="1900"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3"/>
          <p:cNvSpPr>
            <a:spLocks noGrp="1"/>
          </p:cNvSpPr>
          <p:nvPr>
            <p:ph sz="half" idx="2" hasCustomPrompt="1"/>
          </p:nvPr>
        </p:nvSpPr>
        <p:spPr>
          <a:xfrm>
            <a:off x="6197600" y="1743139"/>
            <a:ext cx="5384800" cy="4330581"/>
          </a:xfrm>
        </p:spPr>
        <p:txBody>
          <a:bodyPr/>
          <a:lstStyle>
            <a:lvl1pPr>
              <a:defRPr sz="2700" b="0" i="0">
                <a:latin typeface="+mn-lt"/>
                <a:cs typeface="Univers LT Std 45 Light"/>
              </a:defRPr>
            </a:lvl1pPr>
            <a:lvl2pPr>
              <a:defRPr sz="2400" b="0" i="0">
                <a:latin typeface="+mn-lt"/>
                <a:cs typeface="Univers LT Std 45 Light"/>
              </a:defRPr>
            </a:lvl2pPr>
            <a:lvl3pPr>
              <a:defRPr sz="2100" b="0" i="0">
                <a:latin typeface="+mn-lt"/>
                <a:cs typeface="Univers LT Std 45 Light"/>
              </a:defRPr>
            </a:lvl3pPr>
            <a:lvl4pPr>
              <a:defRPr sz="1900" b="0" i="0">
                <a:latin typeface="+mn-lt"/>
                <a:cs typeface="Univers LT Std 45 Light"/>
              </a:defRPr>
            </a:lvl4pPr>
            <a:lvl5pPr>
              <a:defRPr sz="1900" b="0" i="0">
                <a:latin typeface="+mn-lt"/>
                <a:cs typeface="Univers LT Std 45 Ligh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631921" y="268946"/>
            <a:ext cx="10893337" cy="697255"/>
          </a:xfrm>
        </p:spPr>
        <p:txBody>
          <a:bodyPr/>
          <a:lstStyle/>
          <a:p>
            <a:r>
              <a:rPr lang="en-US" dirty="0" smtClean="0"/>
              <a:t>Master title style</a:t>
            </a:r>
            <a:endParaRPr lang="en-US" dirty="0"/>
          </a:p>
        </p:txBody>
      </p:sp>
      <p:sp>
        <p:nvSpPr>
          <p:cNvPr id="13" name="Text Placeholder 6"/>
          <p:cNvSpPr>
            <a:spLocks noGrp="1"/>
          </p:cNvSpPr>
          <p:nvPr>
            <p:ph type="body" sz="quarter" idx="10" hasCustomPrompt="1"/>
          </p:nvPr>
        </p:nvSpPr>
        <p:spPr>
          <a:xfrm>
            <a:off x="629275" y="979311"/>
            <a:ext cx="10894484" cy="658284"/>
          </a:xfrm>
        </p:spPr>
        <p:txBody>
          <a:bodyPr anchor="t"/>
          <a:lstStyle>
            <a:lvl1pPr marL="0" indent="0">
              <a:buNone/>
              <a:defRPr>
                <a:solidFill>
                  <a:srgbClr val="7B7B7B"/>
                </a:solidFill>
              </a:defRPr>
            </a:lvl1pPr>
          </a:lstStyle>
          <a:p>
            <a:pPr lvl="0"/>
            <a:r>
              <a:rPr lang="en-US" dirty="0" smtClean="0"/>
              <a:t>Subhead</a:t>
            </a:r>
            <a:endParaRPr lang="en-US" dirty="0"/>
          </a:p>
        </p:txBody>
      </p:sp>
    </p:spTree>
    <p:extLst>
      <p:ext uri="{BB962C8B-B14F-4D97-AF65-F5344CB8AC3E}">
        <p14:creationId xmlns:p14="http://schemas.microsoft.com/office/powerpoint/2010/main" val="15984966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19458703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3" y="448733"/>
            <a:ext cx="10970956" cy="5621659"/>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900">
                <a:latin typeface="+mn-lt"/>
              </a:defRPr>
            </a:lvl4pPr>
            <a:lvl5pPr>
              <a:defRPr sz="1900">
                <a:latin typeface="+mn-lt"/>
              </a:defRPr>
            </a:lvl5pPr>
          </a:lstStyle>
          <a:p>
            <a:pPr lvl="0"/>
            <a:r>
              <a:rPr lang="en-US" dirty="0" smtClean="0"/>
              <a:t>Click to edit Master text styles</a:t>
            </a:r>
          </a:p>
        </p:txBody>
      </p:sp>
    </p:spTree>
    <p:extLst>
      <p:ext uri="{BB962C8B-B14F-4D97-AF65-F5344CB8AC3E}">
        <p14:creationId xmlns:p14="http://schemas.microsoft.com/office/powerpoint/2010/main" val="19540603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p:cNvSpPr txBox="1"/>
          <p:nvPr userDrawn="1"/>
        </p:nvSpPr>
        <p:spPr>
          <a:xfrm>
            <a:off x="467320" y="6330951"/>
            <a:ext cx="859637" cy="369332"/>
          </a:xfrm>
          <a:prstGeom prst="rect">
            <a:avLst/>
          </a:prstGeom>
          <a:noFill/>
        </p:spPr>
        <p:txBody>
          <a:bodyPr wrap="none" lIns="121906" tIns="60953" rIns="121906" bIns="60953" rtlCol="0">
            <a:spAutoFit/>
          </a:bodyPr>
          <a:lstStyle/>
          <a:p>
            <a:pPr defTabSz="609487"/>
            <a:r>
              <a:rPr lang="en-US" sz="1600" dirty="0" smtClean="0">
                <a:solidFill>
                  <a:prstClr val="black"/>
                </a:solidFill>
                <a:latin typeface="Univers Com 45 Light"/>
              </a:rPr>
              <a:t>ni.com</a:t>
            </a:r>
            <a:endParaRPr lang="en-US" sz="1600" dirty="0">
              <a:solidFill>
                <a:prstClr val="black"/>
              </a:solidFill>
              <a:latin typeface="Univers Com 45 Light"/>
            </a:endParaRPr>
          </a:p>
        </p:txBody>
      </p:sp>
      <p:sp>
        <p:nvSpPr>
          <p:cNvPr id="5" name="TextBox 4"/>
          <p:cNvSpPr txBox="1"/>
          <p:nvPr userDrawn="1"/>
        </p:nvSpPr>
        <p:spPr>
          <a:xfrm>
            <a:off x="467320" y="6330951"/>
            <a:ext cx="859637" cy="369332"/>
          </a:xfrm>
          <a:prstGeom prst="rect">
            <a:avLst/>
          </a:prstGeom>
          <a:noFill/>
        </p:spPr>
        <p:txBody>
          <a:bodyPr wrap="none" lIns="121906" tIns="60953" rIns="121906" bIns="60953" rtlCol="0">
            <a:spAutoFit/>
          </a:bodyPr>
          <a:lstStyle/>
          <a:p>
            <a:pPr defTabSz="609487"/>
            <a:r>
              <a:rPr lang="en-US" sz="1600" dirty="0" smtClean="0">
                <a:solidFill>
                  <a:prstClr val="black"/>
                </a:solidFill>
                <a:latin typeface="Univers Com 45 Light"/>
              </a:rPr>
              <a:t>ni.com</a:t>
            </a:r>
            <a:endParaRPr lang="en-US" sz="1600" dirty="0">
              <a:solidFill>
                <a:prstClr val="black"/>
              </a:solidFill>
              <a:latin typeface="Univers Com 45 Light"/>
            </a:endParaRPr>
          </a:p>
        </p:txBody>
      </p:sp>
      <p:sp>
        <p:nvSpPr>
          <p:cNvPr id="2" name="Rectangle 1"/>
          <p:cNvSpPr/>
          <p:nvPr userDrawn="1"/>
        </p:nvSpPr>
        <p:spPr>
          <a:xfrm>
            <a:off x="2222503" y="2159003"/>
            <a:ext cx="7099300" cy="1943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906" tIns="60953" rIns="121906" bIns="60953" rtlCol="0" anchor="ctr"/>
          <a:lstStyle/>
          <a:p>
            <a:pPr algn="ctr" defTabSz="609487"/>
            <a:endParaRPr lang="en-US" sz="2400">
              <a:solidFill>
                <a:prstClr val="white"/>
              </a:solidFill>
              <a:latin typeface="Univers Com 45 Light"/>
            </a:endParaRPr>
          </a:p>
        </p:txBody>
      </p:sp>
      <p:pic>
        <p:nvPicPr>
          <p:cNvPr id="1026" name="Picture 2" descr="C:\Users\jphillip\Documents\Logos\LabVIEW\Latest from Joe\nilogo.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894760" y="2654300"/>
            <a:ext cx="6402480" cy="1549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6462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Cust Conf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787408" y="921226"/>
            <a:ext cx="10737849" cy="2498255"/>
          </a:xfrm>
        </p:spPr>
        <p:txBody>
          <a:bodyPr anchor="b">
            <a:normAutofit/>
          </a:bodyPr>
          <a:lstStyle>
            <a:lvl1pPr algn="ctr">
              <a:lnSpc>
                <a:spcPts val="5997"/>
              </a:lnSpc>
              <a:defRPr sz="6000" spc="-20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87401" y="3634649"/>
            <a:ext cx="10737851" cy="771275"/>
          </a:xfrm>
        </p:spPr>
        <p:txBody>
          <a:bodyPr>
            <a:noAutofit/>
          </a:bodyPr>
          <a:lstStyle>
            <a:lvl1pPr marL="0" indent="0" algn="ctr">
              <a:buNone/>
              <a:defRPr sz="3100">
                <a:solidFill>
                  <a:schemeClr val="tx1">
                    <a:lumMod val="50000"/>
                    <a:lumOff val="50000"/>
                  </a:schemeClr>
                </a:solidFill>
              </a:defRPr>
            </a:lvl1pPr>
            <a:lvl2pPr marL="609487" indent="0" algn="ctr">
              <a:buNone/>
              <a:defRPr>
                <a:solidFill>
                  <a:schemeClr val="tx1">
                    <a:tint val="75000"/>
                  </a:schemeClr>
                </a:solidFill>
              </a:defRPr>
            </a:lvl2pPr>
            <a:lvl3pPr marL="1218980" indent="0" algn="ctr">
              <a:buNone/>
              <a:defRPr>
                <a:solidFill>
                  <a:schemeClr val="tx1">
                    <a:tint val="75000"/>
                  </a:schemeClr>
                </a:solidFill>
              </a:defRPr>
            </a:lvl3pPr>
            <a:lvl4pPr marL="1828470" indent="0" algn="ctr">
              <a:buNone/>
              <a:defRPr>
                <a:solidFill>
                  <a:schemeClr val="tx1">
                    <a:tint val="75000"/>
                  </a:schemeClr>
                </a:solidFill>
              </a:defRPr>
            </a:lvl4pPr>
            <a:lvl5pPr marL="2437962" indent="0" algn="ctr">
              <a:buNone/>
              <a:defRPr>
                <a:solidFill>
                  <a:schemeClr val="tx1">
                    <a:tint val="75000"/>
                  </a:schemeClr>
                </a:solidFill>
              </a:defRPr>
            </a:lvl5pPr>
            <a:lvl6pPr marL="3047449" indent="0" algn="ctr">
              <a:buNone/>
              <a:defRPr>
                <a:solidFill>
                  <a:schemeClr val="tx1">
                    <a:tint val="75000"/>
                  </a:schemeClr>
                </a:solidFill>
              </a:defRPr>
            </a:lvl6pPr>
            <a:lvl7pPr marL="3656935" indent="0" algn="ctr">
              <a:buNone/>
              <a:defRPr>
                <a:solidFill>
                  <a:schemeClr val="tx1">
                    <a:tint val="75000"/>
                  </a:schemeClr>
                </a:solidFill>
              </a:defRPr>
            </a:lvl7pPr>
            <a:lvl8pPr marL="4266427" indent="0" algn="ctr">
              <a:buNone/>
              <a:defRPr>
                <a:solidFill>
                  <a:schemeClr val="tx1">
                    <a:tint val="75000"/>
                  </a:schemeClr>
                </a:solidFill>
              </a:defRPr>
            </a:lvl8pPr>
            <a:lvl9pPr marL="4875915"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467323" y="6330951"/>
            <a:ext cx="2475636" cy="369332"/>
          </a:xfrm>
          <a:prstGeom prst="rect">
            <a:avLst/>
          </a:prstGeom>
          <a:noFill/>
        </p:spPr>
        <p:txBody>
          <a:bodyPr wrap="none" lIns="121906" tIns="60953" rIns="121906" bIns="60953" rtlCol="0">
            <a:spAutoFit/>
          </a:bodyPr>
          <a:lstStyle/>
          <a:p>
            <a:pPr defTabSz="609487"/>
            <a:r>
              <a:rPr lang="en-US" sz="1600" dirty="0" smtClean="0">
                <a:solidFill>
                  <a:prstClr val="black"/>
                </a:solidFill>
                <a:latin typeface="Univers Com 45 Light"/>
              </a:rPr>
              <a:t>ni.com  |  NI Confidential</a:t>
            </a:r>
            <a:endParaRPr lang="en-US" sz="1600" dirty="0">
              <a:solidFill>
                <a:prstClr val="black"/>
              </a:solidFill>
              <a:latin typeface="Univers Com 45 Light"/>
            </a:endParaRPr>
          </a:p>
        </p:txBody>
      </p:sp>
      <p:grpSp>
        <p:nvGrpSpPr>
          <p:cNvPr id="7" name="Group 6"/>
          <p:cNvGrpSpPr/>
          <p:nvPr userDrawn="1"/>
        </p:nvGrpSpPr>
        <p:grpSpPr>
          <a:xfrm>
            <a:off x="9588500" y="6096001"/>
            <a:ext cx="2184400" cy="604283"/>
            <a:chOff x="7191375" y="4572000"/>
            <a:chExt cx="1638300" cy="453212"/>
          </a:xfrm>
        </p:grpSpPr>
        <p:sp>
          <p:nvSpPr>
            <p:cNvPr id="8" name="Rectangle 7"/>
            <p:cNvSpPr/>
            <p:nvPr userDrawn="1"/>
          </p:nvSpPr>
          <p:spPr>
            <a:xfrm>
              <a:off x="7191375" y="4572000"/>
              <a:ext cx="1638300" cy="4532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87"/>
              <a:endParaRPr lang="en-US" sz="2400">
                <a:solidFill>
                  <a:prstClr val="white"/>
                </a:solidFill>
                <a:latin typeface="Univers Com 45 Light"/>
              </a:endParaRPr>
            </a:p>
          </p:txBody>
        </p:sp>
        <p:pic>
          <p:nvPicPr>
            <p:cNvPr id="9" name="Picture 3" descr="C:\Users\jphillip\Documents\Logos\LabVIEW\Latest from Joe\nilogo.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441905" y="4690701"/>
              <a:ext cx="1137240" cy="275212"/>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9900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Cust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900">
                <a:latin typeface="+mn-lt"/>
              </a:defRPr>
            </a:lvl4pPr>
            <a:lvl5pPr>
              <a:defRPr sz="19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01088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ubtitle 2"/>
          <p:cNvSpPr>
            <a:spLocks noGrp="1"/>
          </p:cNvSpPr>
          <p:nvPr>
            <p:ph type="subTitle" idx="1" hasCustomPrompt="1"/>
          </p:nvPr>
        </p:nvSpPr>
        <p:spPr>
          <a:xfrm>
            <a:off x="787401" y="3634649"/>
            <a:ext cx="10737851" cy="771275"/>
          </a:xfrm>
        </p:spPr>
        <p:txBody>
          <a:bodyPr anchor="ctr">
            <a:noAutofit/>
          </a:bodyPr>
          <a:lstStyle>
            <a:lvl1pPr marL="0" indent="0" algn="l">
              <a:buNone/>
              <a:defRPr sz="3100" b="1">
                <a:solidFill>
                  <a:schemeClr val="tx1">
                    <a:lumMod val="50000"/>
                    <a:lumOff val="50000"/>
                  </a:schemeClr>
                </a:solidFill>
              </a:defRPr>
            </a:lvl1pPr>
            <a:lvl2pPr marL="609487" indent="0" algn="ctr">
              <a:buNone/>
              <a:defRPr>
                <a:solidFill>
                  <a:schemeClr val="tx1">
                    <a:tint val="75000"/>
                  </a:schemeClr>
                </a:solidFill>
              </a:defRPr>
            </a:lvl2pPr>
            <a:lvl3pPr marL="1218980" indent="0" algn="ctr">
              <a:buNone/>
              <a:defRPr>
                <a:solidFill>
                  <a:schemeClr val="tx1">
                    <a:tint val="75000"/>
                  </a:schemeClr>
                </a:solidFill>
              </a:defRPr>
            </a:lvl3pPr>
            <a:lvl4pPr marL="1828470" indent="0" algn="ctr">
              <a:buNone/>
              <a:defRPr>
                <a:solidFill>
                  <a:schemeClr val="tx1">
                    <a:tint val="75000"/>
                  </a:schemeClr>
                </a:solidFill>
              </a:defRPr>
            </a:lvl4pPr>
            <a:lvl5pPr marL="2437962" indent="0" algn="ctr">
              <a:buNone/>
              <a:defRPr>
                <a:solidFill>
                  <a:schemeClr val="tx1">
                    <a:tint val="75000"/>
                  </a:schemeClr>
                </a:solidFill>
              </a:defRPr>
            </a:lvl5pPr>
            <a:lvl6pPr marL="3047449" indent="0" algn="ctr">
              <a:buNone/>
              <a:defRPr>
                <a:solidFill>
                  <a:schemeClr val="tx1">
                    <a:tint val="75000"/>
                  </a:schemeClr>
                </a:solidFill>
              </a:defRPr>
            </a:lvl6pPr>
            <a:lvl7pPr marL="3656935" indent="0" algn="ctr">
              <a:buNone/>
              <a:defRPr>
                <a:solidFill>
                  <a:schemeClr val="tx1">
                    <a:tint val="75000"/>
                  </a:schemeClr>
                </a:solidFill>
              </a:defRPr>
            </a:lvl7pPr>
            <a:lvl8pPr marL="4266427" indent="0" algn="ctr">
              <a:buNone/>
              <a:defRPr>
                <a:solidFill>
                  <a:schemeClr val="tx1">
                    <a:tint val="75000"/>
                  </a:schemeClr>
                </a:solidFill>
              </a:defRPr>
            </a:lvl8pPr>
            <a:lvl9pPr marL="4875915"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467323" y="6330951"/>
            <a:ext cx="2475636" cy="369332"/>
          </a:xfrm>
          <a:prstGeom prst="rect">
            <a:avLst/>
          </a:prstGeom>
          <a:noFill/>
        </p:spPr>
        <p:txBody>
          <a:bodyPr wrap="none" lIns="121906" tIns="60953" rIns="121906" bIns="60953" rtlCol="0">
            <a:spAutoFit/>
          </a:bodyPr>
          <a:lstStyle/>
          <a:p>
            <a:pPr defTabSz="609487"/>
            <a:r>
              <a:rPr lang="en-US" sz="1600" dirty="0" smtClean="0">
                <a:solidFill>
                  <a:prstClr val="black"/>
                </a:solidFill>
                <a:latin typeface="Univers Com 45 Light"/>
              </a:rPr>
              <a:t>ni.com  |  NI Confidential</a:t>
            </a:r>
            <a:endParaRPr lang="en-US" sz="1600" dirty="0">
              <a:solidFill>
                <a:prstClr val="black"/>
              </a:solidFill>
              <a:latin typeface="Univers Com 45 Light"/>
            </a:endParaRPr>
          </a:p>
        </p:txBody>
      </p:sp>
      <p:grpSp>
        <p:nvGrpSpPr>
          <p:cNvPr id="7" name="Group 6"/>
          <p:cNvGrpSpPr/>
          <p:nvPr userDrawn="1"/>
        </p:nvGrpSpPr>
        <p:grpSpPr>
          <a:xfrm>
            <a:off x="9588500" y="6096001"/>
            <a:ext cx="2184400" cy="604283"/>
            <a:chOff x="7191375" y="4572000"/>
            <a:chExt cx="1638300" cy="453212"/>
          </a:xfrm>
        </p:grpSpPr>
        <p:sp>
          <p:nvSpPr>
            <p:cNvPr id="8" name="Rectangle 7"/>
            <p:cNvSpPr/>
            <p:nvPr userDrawn="1"/>
          </p:nvSpPr>
          <p:spPr>
            <a:xfrm>
              <a:off x="7191375" y="4572000"/>
              <a:ext cx="1638300" cy="4532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87"/>
              <a:endParaRPr lang="en-US" sz="2400">
                <a:solidFill>
                  <a:prstClr val="white"/>
                </a:solidFill>
                <a:latin typeface="Univers Com 45 Light"/>
              </a:endParaRPr>
            </a:p>
          </p:txBody>
        </p:sp>
        <p:pic>
          <p:nvPicPr>
            <p:cNvPr id="9" name="Picture 3" descr="C:\Users\jphillip\Documents\Logos\LabVIEW\Latest from Joe\nilogo.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441905" y="4690701"/>
              <a:ext cx="1137240" cy="275212"/>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51187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Cust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 y="142831"/>
            <a:ext cx="11482917"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127006" y="1118153"/>
            <a:ext cx="5881681" cy="4949008"/>
          </a:xfrm>
        </p:spPr>
        <p:txBody>
          <a:bodyPr/>
          <a:lstStyle>
            <a:lvl1pPr>
              <a:defRPr sz="3200">
                <a:latin typeface="+mn-lt"/>
              </a:defRPr>
            </a:lvl1pPr>
            <a:lvl2pPr>
              <a:defRPr sz="2700">
                <a:latin typeface="+mn-lt"/>
              </a:defRPr>
            </a:lvl2pPr>
            <a:lvl3pPr>
              <a:defRPr sz="2300">
                <a:latin typeface="+mn-lt"/>
              </a:defRPr>
            </a:lvl3pPr>
            <a:lvl4pPr>
              <a:defRPr sz="1900">
                <a:latin typeface="+mn-lt"/>
              </a:defRPr>
            </a:lvl4pPr>
            <a:lvl5pPr>
              <a:defRPr sz="1900">
                <a:latin typeface="+mn-l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18153"/>
            <a:ext cx="5816600" cy="4949008"/>
          </a:xfrm>
        </p:spPr>
        <p:txBody>
          <a:bodyPr/>
          <a:lstStyle>
            <a:lvl1pPr>
              <a:defRPr sz="3200">
                <a:latin typeface="+mn-lt"/>
              </a:defRPr>
            </a:lvl1pPr>
            <a:lvl2pPr>
              <a:defRPr sz="2700">
                <a:latin typeface="+mn-lt"/>
              </a:defRPr>
            </a:lvl2pPr>
            <a:lvl3pPr>
              <a:defRPr sz="2300">
                <a:latin typeface="+mn-lt"/>
              </a:defRPr>
            </a:lvl3pPr>
            <a:lvl4pPr>
              <a:defRPr sz="1900">
                <a:latin typeface="+mn-lt"/>
              </a:defRPr>
            </a:lvl4pPr>
            <a:lvl5pPr>
              <a:defRPr sz="1900">
                <a:latin typeface="+mn-l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1783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3" y="448733"/>
            <a:ext cx="10970956" cy="5621659"/>
          </a:xfrm>
        </p:spPr>
        <p:txBody>
          <a:bodyPr/>
          <a:lstStyle>
            <a:lvl1pPr marL="0" indent="0">
              <a:buNone/>
              <a:defRPr b="0" i="0">
                <a:latin typeface="+mn-lt"/>
                <a:cs typeface="Univers LT Std 45 Light"/>
              </a:defRPr>
            </a:lvl1pPr>
            <a:lvl2pPr>
              <a:defRPr>
                <a:latin typeface="+mn-lt"/>
              </a:defRPr>
            </a:lvl2pPr>
            <a:lvl3pPr>
              <a:defRPr>
                <a:latin typeface="+mn-lt"/>
              </a:defRPr>
            </a:lvl3pPr>
            <a:lvl4pPr>
              <a:defRPr sz="1500">
                <a:latin typeface="+mn-lt"/>
              </a:defRPr>
            </a:lvl4pPr>
            <a:lvl5pPr>
              <a:defRPr sz="1500">
                <a:latin typeface="+mn-lt"/>
              </a:defRPr>
            </a:lvl5pPr>
          </a:lstStyle>
          <a:p>
            <a:pPr lvl="0"/>
            <a:r>
              <a:rPr lang="en-US" smtClean="0"/>
              <a:t>Click to edit Master text styles</a:t>
            </a:r>
          </a:p>
        </p:txBody>
      </p:sp>
    </p:spTree>
    <p:extLst>
      <p:ext uri="{BB962C8B-B14F-4D97-AF65-F5344CB8AC3E}">
        <p14:creationId xmlns:p14="http://schemas.microsoft.com/office/powerpoint/2010/main" val="40517352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Tree>
    <p:extLst>
      <p:ext uri="{BB962C8B-B14F-4D97-AF65-F5344CB8AC3E}">
        <p14:creationId xmlns:p14="http://schemas.microsoft.com/office/powerpoint/2010/main" val="235366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 Conf No Titl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21906" tIns="60953" rIns="121906" bIns="60953" rtlCol="0" anchor="ctr"/>
          <a:lstStyle/>
          <a:p>
            <a:pPr algn="ctr" defTabSz="609487"/>
            <a:endParaRPr lang="en-US" sz="2400">
              <a:solidFill>
                <a:prstClr val="white"/>
              </a:solidFill>
              <a:latin typeface="Univers Com 45 Light"/>
            </a:endParaRPr>
          </a:p>
        </p:txBody>
      </p:sp>
      <p:sp>
        <p:nvSpPr>
          <p:cNvPr id="4" name="Title Placeholder 1"/>
          <p:cNvSpPr>
            <a:spLocks noGrp="1"/>
          </p:cNvSpPr>
          <p:nvPr>
            <p:ph type="title"/>
          </p:nvPr>
        </p:nvSpPr>
        <p:spPr>
          <a:xfrm>
            <a:off x="387143" y="2946955"/>
            <a:ext cx="11417727" cy="964092"/>
          </a:xfrm>
          <a:prstGeom prst="rect">
            <a:avLst/>
          </a:prstGeom>
        </p:spPr>
        <p:txBody>
          <a:bodyPr vert="horz" lIns="121900" tIns="60949" rIns="121900" bIns="60949" rtlCol="0" anchor="ctr">
            <a:noAutofit/>
          </a:bodyPr>
          <a:lstStyle>
            <a:lvl1pPr algn="ctr">
              <a:defRPr sz="5300" b="1">
                <a:solidFill>
                  <a:srgbClr val="FFBB00"/>
                </a:solidFill>
              </a:defRPr>
            </a:lvl1pPr>
          </a:lstStyle>
          <a:p>
            <a:r>
              <a:rPr lang="en-US" dirty="0" smtClean="0"/>
              <a:t>Customer confidential master title style</a:t>
            </a:r>
            <a:endParaRPr lang="en-US" dirty="0"/>
          </a:p>
        </p:txBody>
      </p:sp>
    </p:spTree>
    <p:extLst>
      <p:ext uri="{BB962C8B-B14F-4D97-AF65-F5344CB8AC3E}">
        <p14:creationId xmlns:p14="http://schemas.microsoft.com/office/powerpoint/2010/main" val="67974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1090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86082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6" y="142829"/>
            <a:ext cx="10931437" cy="974771"/>
          </a:xfrm>
        </p:spPr>
        <p:txBody>
          <a:bodyPr/>
          <a:lstStyle/>
          <a:p>
            <a:r>
              <a:rPr lang="en-US" dirty="0" smtClean="0"/>
              <a:t>Master title style</a:t>
            </a:r>
            <a:endParaRPr lang="en-US" dirty="0"/>
          </a:p>
        </p:txBody>
      </p:sp>
    </p:spTree>
    <p:extLst>
      <p:ext uri="{BB962C8B-B14F-4D97-AF65-F5344CB8AC3E}">
        <p14:creationId xmlns:p14="http://schemas.microsoft.com/office/powerpoint/2010/main" val="134064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Wireframe">
    <p:bg>
      <p:bgPr>
        <a:solidFill>
          <a:schemeClr val="bg1">
            <a:lumMod val="65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62523" y="503767"/>
            <a:ext cx="10866967" cy="5928784"/>
          </a:xfrm>
        </p:spPr>
        <p:txBody>
          <a:bodyPr/>
          <a:lstStyle/>
          <a:p>
            <a:endParaRPr lang="en-US"/>
          </a:p>
        </p:txBody>
      </p:sp>
      <p:sp>
        <p:nvSpPr>
          <p:cNvPr id="2" name="Title 1"/>
          <p:cNvSpPr>
            <a:spLocks noGrp="1"/>
          </p:cNvSpPr>
          <p:nvPr>
            <p:ph type="title" hasCustomPrompt="1"/>
          </p:nvPr>
        </p:nvSpPr>
        <p:spPr>
          <a:xfrm>
            <a:off x="0" y="1"/>
            <a:ext cx="12067592" cy="389467"/>
          </a:xfrm>
        </p:spPr>
        <p:txBody>
          <a:bodyPr>
            <a:noAutofit/>
          </a:bodyPr>
          <a:lstStyle>
            <a:lvl1pPr>
              <a:defRPr sz="1900">
                <a:solidFill>
                  <a:schemeClr val="bg1"/>
                </a:solidFill>
              </a:defRPr>
            </a:lvl1pPr>
          </a:lstStyle>
          <a:p>
            <a:r>
              <a:rPr lang="en-US" dirty="0" smtClean="0"/>
              <a:t>Master title style</a:t>
            </a:r>
            <a:endParaRPr lang="en-US" dirty="0"/>
          </a:p>
        </p:txBody>
      </p:sp>
      <p:sp>
        <p:nvSpPr>
          <p:cNvPr id="3" name="TextBox 2"/>
          <p:cNvSpPr txBox="1"/>
          <p:nvPr userDrawn="1"/>
        </p:nvSpPr>
        <p:spPr>
          <a:xfrm>
            <a:off x="1" y="6529707"/>
            <a:ext cx="1733803" cy="328292"/>
          </a:xfrm>
          <a:prstGeom prst="rect">
            <a:avLst/>
          </a:prstGeom>
          <a:noFill/>
        </p:spPr>
        <p:txBody>
          <a:bodyPr wrap="none" lIns="121906" tIns="60953" rIns="121906" bIns="60953" rtlCol="0">
            <a:spAutoFit/>
          </a:bodyPr>
          <a:lstStyle/>
          <a:p>
            <a:pPr defTabSz="609487"/>
            <a:r>
              <a:rPr lang="en-US" sz="1300" dirty="0" smtClean="0">
                <a:solidFill>
                  <a:prstClr val="white"/>
                </a:solidFill>
                <a:latin typeface="Univers Com 45 Light"/>
              </a:rPr>
              <a:t>NI CONFIDENTIAL</a:t>
            </a:r>
            <a:endParaRPr lang="en-US" sz="1300" dirty="0">
              <a:solidFill>
                <a:prstClr val="white"/>
              </a:solidFill>
              <a:latin typeface="Univers Com 45 Light"/>
            </a:endParaRPr>
          </a:p>
        </p:txBody>
      </p:sp>
    </p:spTree>
    <p:extLst>
      <p:ext uri="{BB962C8B-B14F-4D97-AF65-F5344CB8AC3E}">
        <p14:creationId xmlns:p14="http://schemas.microsoft.com/office/powerpoint/2010/main" val="3599044192"/>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p:cNvSpPr txBox="1"/>
          <p:nvPr userDrawn="1"/>
        </p:nvSpPr>
        <p:spPr>
          <a:xfrm>
            <a:off x="467319" y="6330951"/>
            <a:ext cx="859637" cy="369332"/>
          </a:xfrm>
          <a:prstGeom prst="rect">
            <a:avLst/>
          </a:prstGeom>
          <a:noFill/>
        </p:spPr>
        <p:txBody>
          <a:bodyPr wrap="none" lIns="121917" tIns="60958" rIns="121917" bIns="60958" rtlCol="0">
            <a:spAutoFit/>
          </a:bodyPr>
          <a:lstStyle/>
          <a:p>
            <a:pPr defTabSz="609550"/>
            <a:r>
              <a:rPr lang="en-US" sz="1600" dirty="0" smtClean="0">
                <a:solidFill>
                  <a:prstClr val="black"/>
                </a:solidFill>
                <a:latin typeface="Univers Com 45 Light"/>
              </a:rPr>
              <a:t>ni.com</a:t>
            </a:r>
            <a:endParaRPr lang="en-US" sz="1600" dirty="0">
              <a:solidFill>
                <a:prstClr val="black"/>
              </a:solidFill>
              <a:latin typeface="Univers Com 45 Light"/>
            </a:endParaRPr>
          </a:p>
        </p:txBody>
      </p:sp>
      <p:sp>
        <p:nvSpPr>
          <p:cNvPr id="5" name="TextBox 4"/>
          <p:cNvSpPr txBox="1"/>
          <p:nvPr userDrawn="1"/>
        </p:nvSpPr>
        <p:spPr>
          <a:xfrm>
            <a:off x="467319" y="6330951"/>
            <a:ext cx="859637" cy="369332"/>
          </a:xfrm>
          <a:prstGeom prst="rect">
            <a:avLst/>
          </a:prstGeom>
          <a:noFill/>
        </p:spPr>
        <p:txBody>
          <a:bodyPr wrap="none" lIns="121917" tIns="60958" rIns="121917" bIns="60958" rtlCol="0">
            <a:spAutoFit/>
          </a:bodyPr>
          <a:lstStyle/>
          <a:p>
            <a:pPr defTabSz="609550"/>
            <a:r>
              <a:rPr lang="en-US" sz="1600" dirty="0" smtClean="0">
                <a:solidFill>
                  <a:prstClr val="black"/>
                </a:solidFill>
                <a:latin typeface="Univers Com 45 Light"/>
              </a:rPr>
              <a:t>ni.com</a:t>
            </a:r>
            <a:endParaRPr lang="en-US" sz="1600" dirty="0">
              <a:solidFill>
                <a:prstClr val="black"/>
              </a:solidFill>
              <a:latin typeface="Univers Com 45 Light"/>
            </a:endParaRPr>
          </a:p>
        </p:txBody>
      </p:sp>
      <p:sp>
        <p:nvSpPr>
          <p:cNvPr id="2" name="Rectangle 1"/>
          <p:cNvSpPr/>
          <p:nvPr userDrawn="1"/>
        </p:nvSpPr>
        <p:spPr>
          <a:xfrm>
            <a:off x="2222501" y="2159001"/>
            <a:ext cx="7099300" cy="1943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defTabSz="609550"/>
            <a:endParaRPr lang="en-US" sz="2400">
              <a:solidFill>
                <a:prstClr val="white"/>
              </a:solidFill>
              <a:latin typeface="Univers Com 45 Light"/>
            </a:endParaRPr>
          </a:p>
        </p:txBody>
      </p:sp>
      <p:pic>
        <p:nvPicPr>
          <p:cNvPr id="1026" name="Picture 2" descr="C:\Users\jphillip\Documents\Logos\LabVIEW\Latest from Joe\nilogo.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894760" y="2654300"/>
            <a:ext cx="6402480" cy="1549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3533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Cust Conf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787402" y="921221"/>
            <a:ext cx="10737849" cy="2498255"/>
          </a:xfrm>
        </p:spPr>
        <p:txBody>
          <a:bodyPr anchor="b">
            <a:normAutofit/>
          </a:bodyPr>
          <a:lstStyle>
            <a:lvl1pPr algn="ctr">
              <a:lnSpc>
                <a:spcPts val="5997"/>
              </a:lnSpc>
              <a:defRPr sz="6000" spc="-20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87400" y="3634649"/>
            <a:ext cx="10737851" cy="771275"/>
          </a:xfrm>
        </p:spPr>
        <p:txBody>
          <a:bodyPr>
            <a:noAutofit/>
          </a:bodyPr>
          <a:lstStyle>
            <a:lvl1pPr marL="0" indent="0" algn="ctr">
              <a:buNone/>
              <a:defRPr sz="3100">
                <a:solidFill>
                  <a:schemeClr val="tx1">
                    <a:lumMod val="50000"/>
                    <a:lumOff val="50000"/>
                  </a:schemeClr>
                </a:solidFill>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467321" y="6330951"/>
            <a:ext cx="2475636" cy="369332"/>
          </a:xfrm>
          <a:prstGeom prst="rect">
            <a:avLst/>
          </a:prstGeom>
          <a:noFill/>
        </p:spPr>
        <p:txBody>
          <a:bodyPr wrap="none" lIns="121917" tIns="60958" rIns="121917" bIns="60958" rtlCol="0">
            <a:spAutoFit/>
          </a:bodyPr>
          <a:lstStyle/>
          <a:p>
            <a:pPr defTabSz="609550"/>
            <a:r>
              <a:rPr lang="en-US" sz="1600" dirty="0" smtClean="0">
                <a:solidFill>
                  <a:prstClr val="black"/>
                </a:solidFill>
                <a:latin typeface="Univers Com 45 Light"/>
              </a:rPr>
              <a:t>ni.com  |  NI Confidential</a:t>
            </a:r>
            <a:endParaRPr lang="en-US" sz="1600" dirty="0">
              <a:solidFill>
                <a:prstClr val="black"/>
              </a:solidFill>
              <a:latin typeface="Univers Com 45 Light"/>
            </a:endParaRPr>
          </a:p>
        </p:txBody>
      </p:sp>
      <p:grpSp>
        <p:nvGrpSpPr>
          <p:cNvPr id="7" name="Group 6"/>
          <p:cNvGrpSpPr/>
          <p:nvPr userDrawn="1"/>
        </p:nvGrpSpPr>
        <p:grpSpPr>
          <a:xfrm>
            <a:off x="9588500" y="6096000"/>
            <a:ext cx="2184400" cy="604283"/>
            <a:chOff x="7191375" y="4572000"/>
            <a:chExt cx="1638300" cy="453212"/>
          </a:xfrm>
        </p:grpSpPr>
        <p:sp>
          <p:nvSpPr>
            <p:cNvPr id="8" name="Rectangle 7"/>
            <p:cNvSpPr/>
            <p:nvPr userDrawn="1"/>
          </p:nvSpPr>
          <p:spPr>
            <a:xfrm>
              <a:off x="7191375" y="4572000"/>
              <a:ext cx="1638300" cy="4532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latin typeface="Univers Com 45 Light"/>
              </a:endParaRPr>
            </a:p>
          </p:txBody>
        </p:sp>
        <p:pic>
          <p:nvPicPr>
            <p:cNvPr id="9" name="Picture 3" descr="C:\Users\jphillip\Documents\Logos\LabVIEW\Latest from Joe\nilogo.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441905" y="4690701"/>
              <a:ext cx="1137240" cy="275212"/>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6839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Cust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900">
                <a:latin typeface="+mn-lt"/>
              </a:defRPr>
            </a:lvl4pPr>
            <a:lvl5pPr>
              <a:defRPr sz="19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93061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ubtitle 2"/>
          <p:cNvSpPr>
            <a:spLocks noGrp="1"/>
          </p:cNvSpPr>
          <p:nvPr>
            <p:ph type="subTitle" idx="1" hasCustomPrompt="1"/>
          </p:nvPr>
        </p:nvSpPr>
        <p:spPr>
          <a:xfrm>
            <a:off x="787400" y="3634649"/>
            <a:ext cx="10737851" cy="771275"/>
          </a:xfrm>
        </p:spPr>
        <p:txBody>
          <a:bodyPr anchor="ctr">
            <a:noAutofit/>
          </a:bodyPr>
          <a:lstStyle>
            <a:lvl1pPr marL="0" indent="0" algn="l">
              <a:buNone/>
              <a:defRPr sz="3100" b="1">
                <a:solidFill>
                  <a:schemeClr val="tx1">
                    <a:lumMod val="50000"/>
                    <a:lumOff val="50000"/>
                  </a:schemeClr>
                </a:solidFill>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467321" y="6330951"/>
            <a:ext cx="2475636" cy="369332"/>
          </a:xfrm>
          <a:prstGeom prst="rect">
            <a:avLst/>
          </a:prstGeom>
          <a:noFill/>
        </p:spPr>
        <p:txBody>
          <a:bodyPr wrap="none" lIns="121917" tIns="60958" rIns="121917" bIns="60958" rtlCol="0">
            <a:spAutoFit/>
          </a:bodyPr>
          <a:lstStyle/>
          <a:p>
            <a:pPr defTabSz="609550"/>
            <a:r>
              <a:rPr lang="en-US" sz="1600" dirty="0" smtClean="0">
                <a:solidFill>
                  <a:prstClr val="black"/>
                </a:solidFill>
                <a:latin typeface="Univers Com 45 Light"/>
              </a:rPr>
              <a:t>ni.com  |  NI Confidential</a:t>
            </a:r>
            <a:endParaRPr lang="en-US" sz="1600" dirty="0">
              <a:solidFill>
                <a:prstClr val="black"/>
              </a:solidFill>
              <a:latin typeface="Univers Com 45 Light"/>
            </a:endParaRPr>
          </a:p>
        </p:txBody>
      </p:sp>
      <p:grpSp>
        <p:nvGrpSpPr>
          <p:cNvPr id="7" name="Group 6"/>
          <p:cNvGrpSpPr/>
          <p:nvPr userDrawn="1"/>
        </p:nvGrpSpPr>
        <p:grpSpPr>
          <a:xfrm>
            <a:off x="9588500" y="6096000"/>
            <a:ext cx="2184400" cy="604283"/>
            <a:chOff x="7191375" y="4572000"/>
            <a:chExt cx="1638300" cy="453212"/>
          </a:xfrm>
        </p:grpSpPr>
        <p:sp>
          <p:nvSpPr>
            <p:cNvPr id="8" name="Rectangle 7"/>
            <p:cNvSpPr/>
            <p:nvPr userDrawn="1"/>
          </p:nvSpPr>
          <p:spPr>
            <a:xfrm>
              <a:off x="7191375" y="4572000"/>
              <a:ext cx="1638300" cy="4532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latin typeface="Univers Com 45 Light"/>
              </a:endParaRPr>
            </a:p>
          </p:txBody>
        </p:sp>
        <p:pic>
          <p:nvPicPr>
            <p:cNvPr id="9" name="Picture 3" descr="C:\Users\jphillip\Documents\Logos\LabVIEW\Latest from Joe\nilogo.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441905" y="4690701"/>
              <a:ext cx="1137240" cy="275212"/>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00012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4" name="Picture 3" descr="PPT-corporate-background-16x9_wlogo.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Box 2"/>
          <p:cNvSpPr txBox="1"/>
          <p:nvPr/>
        </p:nvSpPr>
        <p:spPr>
          <a:xfrm>
            <a:off x="467325" y="6330953"/>
            <a:ext cx="788999" cy="338555"/>
          </a:xfrm>
          <a:prstGeom prst="rect">
            <a:avLst/>
          </a:prstGeom>
          <a:noFill/>
        </p:spPr>
        <p:txBody>
          <a:bodyPr wrap="none" lIns="91432" tIns="45718" rIns="91432" bIns="45718" rtlCol="0">
            <a:spAutoFit/>
          </a:bodyPr>
          <a:lstStyle/>
          <a:p>
            <a:r>
              <a:rPr lang="en-US" sz="1600" b="0" i="0" dirty="0" smtClean="0">
                <a:solidFill>
                  <a:prstClr val="black"/>
                </a:solidFill>
                <a:latin typeface="Univers LT Std 45 Light"/>
                <a:cs typeface="Univers LT Std 45 Light"/>
              </a:rPr>
              <a:t>ni.com</a:t>
            </a:r>
            <a:endParaRPr lang="en-US" sz="1600" b="0" i="0" dirty="0">
              <a:solidFill>
                <a:prstClr val="black"/>
              </a:solidFill>
              <a:latin typeface="Univers LT Std 45 Light"/>
              <a:cs typeface="Univers LT Std 45 Light"/>
            </a:endParaRPr>
          </a:p>
        </p:txBody>
      </p:sp>
      <p:pic>
        <p:nvPicPr>
          <p:cNvPr id="5" name="Picture 4" descr="PPT-corporate-background-16x9_wlogo.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467325" y="6330953"/>
            <a:ext cx="788999" cy="338555"/>
          </a:xfrm>
          <a:prstGeom prst="rect">
            <a:avLst/>
          </a:prstGeom>
          <a:noFill/>
        </p:spPr>
        <p:txBody>
          <a:bodyPr wrap="none" lIns="91432" tIns="45718" rIns="91432" bIns="45718" rtlCol="0">
            <a:spAutoFit/>
          </a:bodyPr>
          <a:lstStyle/>
          <a:p>
            <a:r>
              <a:rPr lang="en-US" sz="1600" b="0" i="0" dirty="0" smtClean="0">
                <a:solidFill>
                  <a:prstClr val="black"/>
                </a:solidFill>
                <a:latin typeface="Univers LT Std 45 Light"/>
                <a:cs typeface="Univers LT Std 45 Light"/>
              </a:rPr>
              <a:t>ni.com</a:t>
            </a:r>
            <a:endParaRPr lang="en-US" sz="1600" b="0" i="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139721797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Cust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 y="142830"/>
            <a:ext cx="11482917"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127001" y="1118153"/>
            <a:ext cx="5881681" cy="4949008"/>
          </a:xfrm>
        </p:spPr>
        <p:txBody>
          <a:bodyPr/>
          <a:lstStyle>
            <a:lvl1pPr>
              <a:defRPr sz="3200">
                <a:latin typeface="+mn-lt"/>
              </a:defRPr>
            </a:lvl1pPr>
            <a:lvl2pPr>
              <a:defRPr sz="2700">
                <a:latin typeface="+mn-lt"/>
              </a:defRPr>
            </a:lvl2pPr>
            <a:lvl3pPr>
              <a:defRPr sz="2300">
                <a:latin typeface="+mn-lt"/>
              </a:defRPr>
            </a:lvl3pPr>
            <a:lvl4pPr>
              <a:defRPr sz="1900">
                <a:latin typeface="+mn-lt"/>
              </a:defRPr>
            </a:lvl4pPr>
            <a:lvl5pPr>
              <a:defRPr sz="1900">
                <a:latin typeface="+mn-l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18153"/>
            <a:ext cx="5816600" cy="4949008"/>
          </a:xfrm>
        </p:spPr>
        <p:txBody>
          <a:bodyPr/>
          <a:lstStyle>
            <a:lvl1pPr>
              <a:defRPr sz="3200">
                <a:latin typeface="+mn-lt"/>
              </a:defRPr>
            </a:lvl1pPr>
            <a:lvl2pPr>
              <a:defRPr sz="2700">
                <a:latin typeface="+mn-lt"/>
              </a:defRPr>
            </a:lvl2pPr>
            <a:lvl3pPr>
              <a:defRPr sz="2300">
                <a:latin typeface="+mn-lt"/>
              </a:defRPr>
            </a:lvl3pPr>
            <a:lvl4pPr>
              <a:defRPr sz="1900">
                <a:latin typeface="+mn-lt"/>
              </a:defRPr>
            </a:lvl4pPr>
            <a:lvl5pPr>
              <a:defRPr sz="1900">
                <a:latin typeface="+mn-l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1165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Tree>
    <p:extLst>
      <p:ext uri="{BB962C8B-B14F-4D97-AF65-F5344CB8AC3E}">
        <p14:creationId xmlns:p14="http://schemas.microsoft.com/office/powerpoint/2010/main" val="344930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ust Conf No Titl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defTabSz="609550"/>
            <a:endParaRPr lang="en-US" sz="2400">
              <a:solidFill>
                <a:prstClr val="white"/>
              </a:solidFill>
              <a:latin typeface="Univers Com 45 Light"/>
            </a:endParaRPr>
          </a:p>
        </p:txBody>
      </p:sp>
      <p:sp>
        <p:nvSpPr>
          <p:cNvPr id="4" name="Title Placeholder 1"/>
          <p:cNvSpPr>
            <a:spLocks noGrp="1"/>
          </p:cNvSpPr>
          <p:nvPr>
            <p:ph type="title"/>
          </p:nvPr>
        </p:nvSpPr>
        <p:spPr>
          <a:xfrm>
            <a:off x="387138" y="2946955"/>
            <a:ext cx="11417727" cy="964092"/>
          </a:xfrm>
          <a:prstGeom prst="rect">
            <a:avLst/>
          </a:prstGeom>
        </p:spPr>
        <p:txBody>
          <a:bodyPr vert="horz" lIns="121910" tIns="60954" rIns="121910" bIns="60954" rtlCol="0" anchor="ctr">
            <a:noAutofit/>
          </a:bodyPr>
          <a:lstStyle>
            <a:lvl1pPr algn="ctr">
              <a:defRPr sz="5300" b="1">
                <a:solidFill>
                  <a:srgbClr val="FFBB00"/>
                </a:solidFill>
              </a:defRPr>
            </a:lvl1pPr>
          </a:lstStyle>
          <a:p>
            <a:r>
              <a:rPr lang="en-US" dirty="0" smtClean="0"/>
              <a:t>Customer confidential master title style</a:t>
            </a:r>
            <a:endParaRPr lang="en-US" dirty="0"/>
          </a:p>
        </p:txBody>
      </p:sp>
    </p:spTree>
    <p:extLst>
      <p:ext uri="{BB962C8B-B14F-4D97-AF65-F5344CB8AC3E}">
        <p14:creationId xmlns:p14="http://schemas.microsoft.com/office/powerpoint/2010/main" val="338041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0156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155096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4" y="142829"/>
            <a:ext cx="10931437" cy="974771"/>
          </a:xfrm>
        </p:spPr>
        <p:txBody>
          <a:bodyPr/>
          <a:lstStyle/>
          <a:p>
            <a:r>
              <a:rPr lang="en-US" dirty="0" smtClean="0"/>
              <a:t>Master title style</a:t>
            </a:r>
            <a:endParaRPr lang="en-US" dirty="0"/>
          </a:p>
        </p:txBody>
      </p:sp>
    </p:spTree>
    <p:extLst>
      <p:ext uri="{BB962C8B-B14F-4D97-AF65-F5344CB8AC3E}">
        <p14:creationId xmlns:p14="http://schemas.microsoft.com/office/powerpoint/2010/main" val="318919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Wireframe">
    <p:bg>
      <p:bgPr>
        <a:solidFill>
          <a:schemeClr val="bg1">
            <a:lumMod val="65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62518" y="503767"/>
            <a:ext cx="10866967" cy="5928784"/>
          </a:xfrm>
        </p:spPr>
        <p:txBody>
          <a:bodyPr/>
          <a:lstStyle/>
          <a:p>
            <a:endParaRPr lang="en-US"/>
          </a:p>
        </p:txBody>
      </p:sp>
      <p:sp>
        <p:nvSpPr>
          <p:cNvPr id="2" name="Title 1"/>
          <p:cNvSpPr>
            <a:spLocks noGrp="1"/>
          </p:cNvSpPr>
          <p:nvPr>
            <p:ph type="title" hasCustomPrompt="1"/>
          </p:nvPr>
        </p:nvSpPr>
        <p:spPr>
          <a:xfrm>
            <a:off x="0" y="1"/>
            <a:ext cx="12067592" cy="389467"/>
          </a:xfrm>
        </p:spPr>
        <p:txBody>
          <a:bodyPr>
            <a:noAutofit/>
          </a:bodyPr>
          <a:lstStyle>
            <a:lvl1pPr>
              <a:defRPr sz="1900">
                <a:solidFill>
                  <a:schemeClr val="bg1"/>
                </a:solidFill>
              </a:defRPr>
            </a:lvl1pPr>
          </a:lstStyle>
          <a:p>
            <a:r>
              <a:rPr lang="en-US" dirty="0" smtClean="0"/>
              <a:t>Master title style</a:t>
            </a:r>
            <a:endParaRPr lang="en-US" dirty="0"/>
          </a:p>
        </p:txBody>
      </p:sp>
      <p:sp>
        <p:nvSpPr>
          <p:cNvPr id="3" name="TextBox 2"/>
          <p:cNvSpPr txBox="1"/>
          <p:nvPr userDrawn="1"/>
        </p:nvSpPr>
        <p:spPr>
          <a:xfrm>
            <a:off x="1" y="6529706"/>
            <a:ext cx="1676100" cy="328295"/>
          </a:xfrm>
          <a:prstGeom prst="rect">
            <a:avLst/>
          </a:prstGeom>
          <a:noFill/>
        </p:spPr>
        <p:txBody>
          <a:bodyPr wrap="none" lIns="121917" tIns="60958" rIns="121917" bIns="60958" rtlCol="0">
            <a:spAutoFit/>
          </a:bodyPr>
          <a:lstStyle/>
          <a:p>
            <a:pPr defTabSz="609550"/>
            <a:r>
              <a:rPr lang="en-US" sz="1300" dirty="0" smtClean="0">
                <a:solidFill>
                  <a:prstClr val="white"/>
                </a:solidFill>
                <a:latin typeface="Univers Com 45 Light"/>
              </a:rPr>
              <a:t>NI CONFIDENTIAL</a:t>
            </a:r>
            <a:endParaRPr lang="en-US" sz="1300" dirty="0">
              <a:solidFill>
                <a:prstClr val="white"/>
              </a:solidFill>
              <a:latin typeface="Univers Com 45 Light"/>
            </a:endParaRPr>
          </a:p>
        </p:txBody>
      </p:sp>
    </p:spTree>
    <p:extLst>
      <p:ext uri="{BB962C8B-B14F-4D97-AF65-F5344CB8AC3E}">
        <p14:creationId xmlns:p14="http://schemas.microsoft.com/office/powerpoint/2010/main" val="1564722310"/>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p:cNvSpPr txBox="1"/>
          <p:nvPr userDrawn="1"/>
        </p:nvSpPr>
        <p:spPr>
          <a:xfrm>
            <a:off x="467319" y="6330951"/>
            <a:ext cx="800219" cy="338554"/>
          </a:xfrm>
          <a:prstGeom prst="rect">
            <a:avLst/>
          </a:prstGeom>
          <a:noFill/>
        </p:spPr>
        <p:txBody>
          <a:bodyPr wrap="none" rtlCol="0">
            <a:spAutoFit/>
          </a:bodyPr>
          <a:lstStyle/>
          <a:p>
            <a:pPr defTabSz="609550"/>
            <a:r>
              <a:rPr lang="en-US" sz="1600" dirty="0" smtClean="0">
                <a:solidFill>
                  <a:prstClr val="black"/>
                </a:solidFill>
              </a:rPr>
              <a:t>ni.com</a:t>
            </a:r>
            <a:endParaRPr lang="en-US" sz="1600" dirty="0">
              <a:solidFill>
                <a:prstClr val="black"/>
              </a:solidFill>
            </a:endParaRPr>
          </a:p>
        </p:txBody>
      </p:sp>
      <p:sp>
        <p:nvSpPr>
          <p:cNvPr id="5" name="TextBox 4"/>
          <p:cNvSpPr txBox="1"/>
          <p:nvPr userDrawn="1"/>
        </p:nvSpPr>
        <p:spPr>
          <a:xfrm>
            <a:off x="467319" y="6330951"/>
            <a:ext cx="800219" cy="338554"/>
          </a:xfrm>
          <a:prstGeom prst="rect">
            <a:avLst/>
          </a:prstGeom>
          <a:noFill/>
        </p:spPr>
        <p:txBody>
          <a:bodyPr wrap="none" rtlCol="0">
            <a:spAutoFit/>
          </a:bodyPr>
          <a:lstStyle/>
          <a:p>
            <a:pPr defTabSz="609550"/>
            <a:r>
              <a:rPr lang="en-US" sz="1600" dirty="0" smtClean="0">
                <a:solidFill>
                  <a:prstClr val="black"/>
                </a:solidFill>
              </a:rPr>
              <a:t>ni.com</a:t>
            </a:r>
            <a:endParaRPr lang="en-US" sz="1600" dirty="0">
              <a:solidFill>
                <a:prstClr val="black"/>
              </a:solidFill>
            </a:endParaRPr>
          </a:p>
        </p:txBody>
      </p:sp>
      <p:sp>
        <p:nvSpPr>
          <p:cNvPr id="2" name="Rectangle 1"/>
          <p:cNvSpPr/>
          <p:nvPr userDrawn="1"/>
        </p:nvSpPr>
        <p:spPr>
          <a:xfrm>
            <a:off x="2222501" y="2159001"/>
            <a:ext cx="7099300" cy="1943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pic>
        <p:nvPicPr>
          <p:cNvPr id="1026" name="Picture 2" descr="C:\Users\jphillip\Documents\Logos\LabVIEW\Latest from Joe\nilogo.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894760" y="2654300"/>
            <a:ext cx="6402480" cy="1549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3812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Cust Conf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787402" y="921221"/>
            <a:ext cx="10737849" cy="2498255"/>
          </a:xfrm>
        </p:spPr>
        <p:txBody>
          <a:bodyPr anchor="b">
            <a:normAutofit/>
          </a:bodyPr>
          <a:lstStyle>
            <a:lvl1pPr algn="ctr">
              <a:lnSpc>
                <a:spcPts val="5997"/>
              </a:lnSpc>
              <a:defRPr sz="6000" spc="-20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87400" y="3634649"/>
            <a:ext cx="10737851" cy="771275"/>
          </a:xfrm>
        </p:spPr>
        <p:txBody>
          <a:bodyPr>
            <a:noAutofit/>
          </a:bodyPr>
          <a:lstStyle>
            <a:lvl1pPr marL="0" indent="0" algn="ctr">
              <a:buNone/>
              <a:defRPr sz="3067">
                <a:solidFill>
                  <a:schemeClr val="tx1">
                    <a:lumMod val="50000"/>
                    <a:lumOff val="50000"/>
                  </a:schemeClr>
                </a:solidFill>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467321" y="6330951"/>
            <a:ext cx="2419445" cy="338554"/>
          </a:xfrm>
          <a:prstGeom prst="rect">
            <a:avLst/>
          </a:prstGeom>
          <a:noFill/>
        </p:spPr>
        <p:txBody>
          <a:bodyPr wrap="none" rtlCol="0">
            <a:spAutoFit/>
          </a:bodyPr>
          <a:lstStyle/>
          <a:p>
            <a:pPr defTabSz="609550"/>
            <a:r>
              <a:rPr lang="en-US" sz="1600" dirty="0" smtClean="0">
                <a:solidFill>
                  <a:prstClr val="black"/>
                </a:solidFill>
              </a:rPr>
              <a:t>ni.com  |  NI Confidential</a:t>
            </a:r>
            <a:endParaRPr lang="en-US" sz="1600" dirty="0">
              <a:solidFill>
                <a:prstClr val="black"/>
              </a:solidFill>
            </a:endParaRPr>
          </a:p>
        </p:txBody>
      </p:sp>
      <p:grpSp>
        <p:nvGrpSpPr>
          <p:cNvPr id="7" name="Group 6"/>
          <p:cNvGrpSpPr/>
          <p:nvPr userDrawn="1"/>
        </p:nvGrpSpPr>
        <p:grpSpPr>
          <a:xfrm>
            <a:off x="9588500" y="6096000"/>
            <a:ext cx="2184400" cy="604283"/>
            <a:chOff x="7191375" y="4572000"/>
            <a:chExt cx="1638300" cy="453212"/>
          </a:xfrm>
        </p:grpSpPr>
        <p:sp>
          <p:nvSpPr>
            <p:cNvPr id="8" name="Rectangle 7"/>
            <p:cNvSpPr/>
            <p:nvPr userDrawn="1"/>
          </p:nvSpPr>
          <p:spPr>
            <a:xfrm>
              <a:off x="7191375" y="4572000"/>
              <a:ext cx="1638300" cy="4532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pic>
          <p:nvPicPr>
            <p:cNvPr id="9" name="Picture 3" descr="C:\Users\jphillip\Documents\Logos\LabVIEW\Latest from Joe\nilogo.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7441905" y="4690701"/>
              <a:ext cx="1137240" cy="275212"/>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81808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Cust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06724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3_External Title Slide">
    <p:spTree>
      <p:nvGrpSpPr>
        <p:cNvPr id="1" name=""/>
        <p:cNvGrpSpPr/>
        <p:nvPr/>
      </p:nvGrpSpPr>
      <p:grpSpPr>
        <a:xfrm>
          <a:off x="0" y="0"/>
          <a:ext cx="0" cy="0"/>
          <a:chOff x="0" y="0"/>
          <a:chExt cx="0" cy="0"/>
        </a:xfrm>
      </p:grpSpPr>
      <p:pic>
        <p:nvPicPr>
          <p:cNvPr id="6" name="Picture 5" descr="PPT corporate background 16x9.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787408" y="921226"/>
            <a:ext cx="10737849" cy="2498255"/>
          </a:xfrm>
        </p:spPr>
        <p:txBody>
          <a:bodyPr anchor="b">
            <a:normAutofit/>
          </a:bodyPr>
          <a:lstStyle>
            <a:lvl1pPr algn="ctr">
              <a:lnSpc>
                <a:spcPts val="5997"/>
              </a:lnSpc>
              <a:defRPr sz="6000" b="0" i="0" spc="-200">
                <a:solidFill>
                  <a:schemeClr val="tx2"/>
                </a:solidFill>
                <a:latin typeface="+mn-lt"/>
                <a:cs typeface="Univers LT Std 45 Ligh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87401" y="3634649"/>
            <a:ext cx="10737851" cy="771275"/>
          </a:xfrm>
        </p:spPr>
        <p:txBody>
          <a:bodyPr>
            <a:noAutofit/>
          </a:bodyPr>
          <a:lstStyle>
            <a:lvl1pPr marL="0" indent="0" algn="ctr">
              <a:buNone/>
              <a:defRPr sz="3100">
                <a:solidFill>
                  <a:schemeClr val="tx1">
                    <a:lumMod val="50000"/>
                    <a:lumOff val="50000"/>
                  </a:schemeClr>
                </a:solidFill>
                <a:latin typeface="+mn-lt"/>
              </a:defRPr>
            </a:lvl1pPr>
            <a:lvl2pPr marL="609487" indent="0" algn="ctr">
              <a:buNone/>
              <a:defRPr>
                <a:solidFill>
                  <a:schemeClr val="tx1">
                    <a:tint val="75000"/>
                  </a:schemeClr>
                </a:solidFill>
              </a:defRPr>
            </a:lvl2pPr>
            <a:lvl3pPr marL="1218980" indent="0" algn="ctr">
              <a:buNone/>
              <a:defRPr>
                <a:solidFill>
                  <a:schemeClr val="tx1">
                    <a:tint val="75000"/>
                  </a:schemeClr>
                </a:solidFill>
              </a:defRPr>
            </a:lvl3pPr>
            <a:lvl4pPr marL="1828470" indent="0" algn="ctr">
              <a:buNone/>
              <a:defRPr>
                <a:solidFill>
                  <a:schemeClr val="tx1">
                    <a:tint val="75000"/>
                  </a:schemeClr>
                </a:solidFill>
              </a:defRPr>
            </a:lvl4pPr>
            <a:lvl5pPr marL="2437962" indent="0" algn="ctr">
              <a:buNone/>
              <a:defRPr>
                <a:solidFill>
                  <a:schemeClr val="tx1">
                    <a:tint val="75000"/>
                  </a:schemeClr>
                </a:solidFill>
              </a:defRPr>
            </a:lvl5pPr>
            <a:lvl6pPr marL="3047449" indent="0" algn="ctr">
              <a:buNone/>
              <a:defRPr>
                <a:solidFill>
                  <a:schemeClr val="tx1">
                    <a:tint val="75000"/>
                  </a:schemeClr>
                </a:solidFill>
              </a:defRPr>
            </a:lvl6pPr>
            <a:lvl7pPr marL="3656935" indent="0" algn="ctr">
              <a:buNone/>
              <a:defRPr>
                <a:solidFill>
                  <a:schemeClr val="tx1">
                    <a:tint val="75000"/>
                  </a:schemeClr>
                </a:solidFill>
              </a:defRPr>
            </a:lvl7pPr>
            <a:lvl8pPr marL="4266427" indent="0" algn="ctr">
              <a:buNone/>
              <a:defRPr>
                <a:solidFill>
                  <a:schemeClr val="tx1">
                    <a:tint val="75000"/>
                  </a:schemeClr>
                </a:solidFill>
              </a:defRPr>
            </a:lvl8pPr>
            <a:lvl9pPr marL="4875915"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p:nvSpPr>
        <p:spPr>
          <a:xfrm>
            <a:off x="467325" y="6330953"/>
            <a:ext cx="788999" cy="338555"/>
          </a:xfrm>
          <a:prstGeom prst="rect">
            <a:avLst/>
          </a:prstGeom>
          <a:noFill/>
        </p:spPr>
        <p:txBody>
          <a:bodyPr wrap="none" lIns="91432" tIns="45718" rIns="91432" bIns="45718" rtlCol="0">
            <a:spAutoFit/>
          </a:bodyPr>
          <a:lstStyle/>
          <a:p>
            <a:r>
              <a:rPr lang="en-US" sz="1600" b="0" i="0" dirty="0" smtClean="0">
                <a:solidFill>
                  <a:prstClr val="black"/>
                </a:solidFill>
                <a:latin typeface="Univers LT Std 45 Light"/>
                <a:cs typeface="Univers LT Std 45 Light"/>
              </a:rPr>
              <a:t>ni.com</a:t>
            </a:r>
            <a:endParaRPr lang="en-US" sz="1600" b="0" i="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2369747603"/>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ubtitle 2"/>
          <p:cNvSpPr>
            <a:spLocks noGrp="1"/>
          </p:cNvSpPr>
          <p:nvPr>
            <p:ph type="subTitle" idx="1" hasCustomPrompt="1"/>
          </p:nvPr>
        </p:nvSpPr>
        <p:spPr>
          <a:xfrm>
            <a:off x="787400" y="3634649"/>
            <a:ext cx="10737851" cy="771275"/>
          </a:xfrm>
        </p:spPr>
        <p:txBody>
          <a:bodyPr anchor="ctr">
            <a:noAutofit/>
          </a:bodyPr>
          <a:lstStyle>
            <a:lvl1pPr marL="0" indent="0" algn="l">
              <a:buNone/>
              <a:defRPr sz="3067" b="1">
                <a:solidFill>
                  <a:schemeClr val="tx1">
                    <a:lumMod val="50000"/>
                    <a:lumOff val="50000"/>
                  </a:schemeClr>
                </a:solidFill>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467321" y="6330951"/>
            <a:ext cx="2419445" cy="338554"/>
          </a:xfrm>
          <a:prstGeom prst="rect">
            <a:avLst/>
          </a:prstGeom>
          <a:noFill/>
        </p:spPr>
        <p:txBody>
          <a:bodyPr wrap="none" rtlCol="0">
            <a:spAutoFit/>
          </a:bodyPr>
          <a:lstStyle/>
          <a:p>
            <a:pPr defTabSz="609550"/>
            <a:r>
              <a:rPr lang="en-US" sz="1600" dirty="0" smtClean="0">
                <a:solidFill>
                  <a:prstClr val="black"/>
                </a:solidFill>
              </a:rPr>
              <a:t>ni.com  |  NI Confidential</a:t>
            </a:r>
            <a:endParaRPr lang="en-US" sz="1600" dirty="0">
              <a:solidFill>
                <a:prstClr val="black"/>
              </a:solidFill>
            </a:endParaRPr>
          </a:p>
        </p:txBody>
      </p:sp>
      <p:grpSp>
        <p:nvGrpSpPr>
          <p:cNvPr id="7" name="Group 6"/>
          <p:cNvGrpSpPr/>
          <p:nvPr userDrawn="1"/>
        </p:nvGrpSpPr>
        <p:grpSpPr>
          <a:xfrm>
            <a:off x="9588500" y="6096000"/>
            <a:ext cx="2184400" cy="604283"/>
            <a:chOff x="7191375" y="4572000"/>
            <a:chExt cx="1638300" cy="453212"/>
          </a:xfrm>
        </p:grpSpPr>
        <p:sp>
          <p:nvSpPr>
            <p:cNvPr id="8" name="Rectangle 7"/>
            <p:cNvSpPr/>
            <p:nvPr userDrawn="1"/>
          </p:nvSpPr>
          <p:spPr>
            <a:xfrm>
              <a:off x="7191375" y="4572000"/>
              <a:ext cx="1638300" cy="4532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pic>
          <p:nvPicPr>
            <p:cNvPr id="9" name="Picture 3" descr="C:\Users\jphillip\Documents\Logos\LabVIEW\Latest from Joe\nilogo.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7441905" y="4690701"/>
              <a:ext cx="1137240" cy="275212"/>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70563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Cust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 y="142830"/>
            <a:ext cx="11482917"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127001" y="1118153"/>
            <a:ext cx="5881681" cy="4949008"/>
          </a:xfrm>
        </p:spPr>
        <p:txBody>
          <a:bodyPr/>
          <a:lstStyle>
            <a:lvl1pPr>
              <a:defRPr sz="3200">
                <a:latin typeface="+mn-lt"/>
              </a:defRPr>
            </a:lvl1pPr>
            <a:lvl2pPr>
              <a:defRPr sz="2667">
                <a:latin typeface="+mn-lt"/>
              </a:defRPr>
            </a:lvl2pPr>
            <a:lvl3pPr>
              <a:defRPr sz="2267">
                <a:latin typeface="+mn-lt"/>
              </a:defRPr>
            </a:lvl3pPr>
            <a:lvl4pPr>
              <a:defRPr sz="1867">
                <a:latin typeface="+mn-lt"/>
              </a:defRPr>
            </a:lvl4pPr>
            <a:lvl5pPr>
              <a:defRPr sz="1867">
                <a:latin typeface="+mn-l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18153"/>
            <a:ext cx="5816600" cy="4949008"/>
          </a:xfrm>
        </p:spPr>
        <p:txBody>
          <a:bodyPr/>
          <a:lstStyle>
            <a:lvl1pPr>
              <a:defRPr sz="3200">
                <a:latin typeface="+mn-lt"/>
              </a:defRPr>
            </a:lvl1pPr>
            <a:lvl2pPr>
              <a:defRPr sz="2667">
                <a:latin typeface="+mn-lt"/>
              </a:defRPr>
            </a:lvl2pPr>
            <a:lvl3pPr>
              <a:defRPr sz="2267">
                <a:latin typeface="+mn-lt"/>
              </a:defRPr>
            </a:lvl3pPr>
            <a:lvl4pPr>
              <a:defRPr sz="1867">
                <a:latin typeface="+mn-lt"/>
              </a:defRPr>
            </a:lvl4pPr>
            <a:lvl5pPr>
              <a:defRPr sz="1867">
                <a:latin typeface="+mn-l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5062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Tree>
    <p:extLst>
      <p:ext uri="{BB962C8B-B14F-4D97-AF65-F5344CB8AC3E}">
        <p14:creationId xmlns:p14="http://schemas.microsoft.com/office/powerpoint/2010/main" val="15790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626262" y="448733"/>
            <a:ext cx="10970956" cy="5621659"/>
          </a:xfrm>
        </p:spPr>
        <p:txBody>
          <a:bodyPr/>
          <a:lstStyle>
            <a:lvl1pPr marL="0" indent="0">
              <a:buNone/>
              <a:defRPr>
                <a:latin typeface="+mn-l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smtClean="0"/>
              <a:t>Click to edit Master text styles</a:t>
            </a:r>
          </a:p>
        </p:txBody>
      </p:sp>
    </p:spTree>
    <p:extLst>
      <p:ext uri="{BB962C8B-B14F-4D97-AF65-F5344CB8AC3E}">
        <p14:creationId xmlns:p14="http://schemas.microsoft.com/office/powerpoint/2010/main" val="156288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pPr defTabSz="609550"/>
            <a:endParaRPr lang="en-US" sz="2400">
              <a:solidFill>
                <a:prstClr val="black"/>
              </a:solidFill>
            </a:endParaRPr>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p>
            <a:pPr defTabSz="609550"/>
            <a:fld id="{0002B69F-5205-4DD4-91D7-D904067695B9}" type="slidenum">
              <a:rPr lang="en-US" sz="2400" smtClean="0">
                <a:solidFill>
                  <a:prstClr val="black"/>
                </a:solidFill>
              </a:rPr>
              <a:pPr defTabSz="609550"/>
              <a:t>‹#›</a:t>
            </a:fld>
            <a:endParaRPr lang="en-US" sz="2400">
              <a:solidFill>
                <a:prstClr val="black"/>
              </a:solidFill>
            </a:endParaRPr>
          </a:p>
        </p:txBody>
      </p:sp>
    </p:spTree>
    <p:extLst>
      <p:ext uri="{BB962C8B-B14F-4D97-AF65-F5344CB8AC3E}">
        <p14:creationId xmlns:p14="http://schemas.microsoft.com/office/powerpoint/2010/main" val="140142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212636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defTabSz="609550"/>
            <a:fld id="{F1ADB651-BDFC-7547-B2DF-AC1AEA695EB2}" type="datetimeFigureOut">
              <a:rPr lang="en-US" sz="2400" smtClean="0">
                <a:solidFill>
                  <a:prstClr val="black"/>
                </a:solidFill>
              </a:rPr>
              <a:pPr defTabSz="609550"/>
              <a:t>6/20/16</a:t>
            </a:fld>
            <a:endParaRPr lang="en-US" sz="2400">
              <a:solidFill>
                <a:prstClr val="black"/>
              </a:solidFill>
            </a:endParaRP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pPr defTabSz="609550"/>
            <a:endParaRPr lang="en-US" sz="2400">
              <a:solidFill>
                <a:prstClr val="black"/>
              </a:solidFill>
            </a:endParaRP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pPr defTabSz="609550"/>
            <a:fld id="{B72577F7-EA3B-254E-8211-D9C3DB5EDCC5}" type="slidenum">
              <a:rPr lang="en-US" sz="2400" smtClean="0">
                <a:solidFill>
                  <a:prstClr val="black"/>
                </a:solidFill>
              </a:rPr>
              <a:pPr defTabSz="609550"/>
              <a:t>‹#›</a:t>
            </a:fld>
            <a:endParaRPr lang="en-US" sz="2400">
              <a:solidFill>
                <a:prstClr val="black"/>
              </a:solidFill>
            </a:endParaRPr>
          </a:p>
        </p:txBody>
      </p:sp>
    </p:spTree>
    <p:extLst>
      <p:ext uri="{BB962C8B-B14F-4D97-AF65-F5344CB8AC3E}">
        <p14:creationId xmlns:p14="http://schemas.microsoft.com/office/powerpoint/2010/main" val="151057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Cust Conf No Titl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sp>
        <p:nvSpPr>
          <p:cNvPr id="4" name="Title Placeholder 1"/>
          <p:cNvSpPr>
            <a:spLocks noGrp="1"/>
          </p:cNvSpPr>
          <p:nvPr>
            <p:ph type="title"/>
          </p:nvPr>
        </p:nvSpPr>
        <p:spPr>
          <a:xfrm>
            <a:off x="387138" y="2946955"/>
            <a:ext cx="11417727" cy="964092"/>
          </a:xfrm>
          <a:prstGeom prst="rect">
            <a:avLst/>
          </a:prstGeom>
        </p:spPr>
        <p:txBody>
          <a:bodyPr vert="horz" lIns="91435" tIns="45717" rIns="91435" bIns="45717" rtlCol="0" anchor="ctr">
            <a:noAutofit/>
          </a:bodyPr>
          <a:lstStyle>
            <a:lvl1pPr algn="ctr">
              <a:defRPr sz="5333" b="1">
                <a:solidFill>
                  <a:srgbClr val="FFBB00"/>
                </a:solidFill>
              </a:defRPr>
            </a:lvl1pPr>
          </a:lstStyle>
          <a:p>
            <a:r>
              <a:rPr lang="en-US" dirty="0" smtClean="0"/>
              <a:t>Customer confidential master title style</a:t>
            </a:r>
            <a:endParaRPr lang="en-US" dirty="0"/>
          </a:p>
        </p:txBody>
      </p:sp>
    </p:spTree>
    <p:extLst>
      <p:ext uri="{BB962C8B-B14F-4D97-AF65-F5344CB8AC3E}">
        <p14:creationId xmlns:p14="http://schemas.microsoft.com/office/powerpoint/2010/main" val="181575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Cust Conf No Titl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sp>
        <p:nvSpPr>
          <p:cNvPr id="4" name="Title Placeholder 1"/>
          <p:cNvSpPr>
            <a:spLocks noGrp="1"/>
          </p:cNvSpPr>
          <p:nvPr>
            <p:ph type="title"/>
          </p:nvPr>
        </p:nvSpPr>
        <p:spPr>
          <a:xfrm>
            <a:off x="387138" y="2946955"/>
            <a:ext cx="11417727" cy="964092"/>
          </a:xfrm>
          <a:prstGeom prst="rect">
            <a:avLst/>
          </a:prstGeom>
        </p:spPr>
        <p:txBody>
          <a:bodyPr vert="horz" lIns="91435" tIns="45717" rIns="91435" bIns="45717" rtlCol="0" anchor="ctr">
            <a:noAutofit/>
          </a:bodyPr>
          <a:lstStyle>
            <a:lvl1pPr algn="ctr">
              <a:defRPr sz="5333" b="1">
                <a:solidFill>
                  <a:srgbClr val="FFBB00"/>
                </a:solidFill>
              </a:defRPr>
            </a:lvl1pPr>
          </a:lstStyle>
          <a:p>
            <a:r>
              <a:rPr lang="en-US" dirty="0" smtClean="0"/>
              <a:t>Customer confidential master title style</a:t>
            </a:r>
            <a:endParaRPr lang="en-US" dirty="0"/>
          </a:p>
        </p:txBody>
      </p:sp>
    </p:spTree>
    <p:extLst>
      <p:ext uri="{BB962C8B-B14F-4D97-AF65-F5344CB8AC3E}">
        <p14:creationId xmlns:p14="http://schemas.microsoft.com/office/powerpoint/2010/main" val="192201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3_Cust Conf No Titl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sp>
        <p:nvSpPr>
          <p:cNvPr id="4" name="Title Placeholder 1"/>
          <p:cNvSpPr>
            <a:spLocks noGrp="1"/>
          </p:cNvSpPr>
          <p:nvPr>
            <p:ph type="title"/>
          </p:nvPr>
        </p:nvSpPr>
        <p:spPr>
          <a:xfrm>
            <a:off x="387138" y="2946955"/>
            <a:ext cx="11417727" cy="964092"/>
          </a:xfrm>
          <a:prstGeom prst="rect">
            <a:avLst/>
          </a:prstGeom>
        </p:spPr>
        <p:txBody>
          <a:bodyPr vert="horz" lIns="91435" tIns="45717" rIns="91435" bIns="45717" rtlCol="0" anchor="ctr">
            <a:noAutofit/>
          </a:bodyPr>
          <a:lstStyle>
            <a:lvl1pPr algn="ctr">
              <a:defRPr sz="5333" b="1">
                <a:solidFill>
                  <a:srgbClr val="FFBB00"/>
                </a:solidFill>
              </a:defRPr>
            </a:lvl1pPr>
          </a:lstStyle>
          <a:p>
            <a:r>
              <a:rPr lang="en-US" dirty="0" smtClean="0"/>
              <a:t>Customer confidential master title style</a:t>
            </a:r>
            <a:endParaRPr lang="en-US" dirty="0"/>
          </a:p>
        </p:txBody>
      </p:sp>
    </p:spTree>
    <p:extLst>
      <p:ext uri="{BB962C8B-B14F-4D97-AF65-F5344CB8AC3E}">
        <p14:creationId xmlns:p14="http://schemas.microsoft.com/office/powerpoint/2010/main" val="62532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a:xfrm>
            <a:off x="637784" y="1121384"/>
            <a:ext cx="10887473" cy="4949008"/>
          </a:xfrm>
        </p:spPr>
        <p:txBody>
          <a:bodyPr/>
          <a:lstStyle>
            <a:lvl1pPr>
              <a:defRPr b="0" i="0">
                <a:latin typeface="+mn-lt"/>
                <a:cs typeface="Univers LT Std 45 Light"/>
              </a:defRPr>
            </a:lvl1pPr>
            <a:lvl2pPr>
              <a:defRPr b="0" i="0">
                <a:latin typeface="+mn-lt"/>
                <a:cs typeface="Univers LT Std 45 Light"/>
              </a:defRPr>
            </a:lvl2pPr>
            <a:lvl3pPr>
              <a:defRPr b="0" i="0">
                <a:latin typeface="+mn-lt"/>
                <a:cs typeface="Univers LT Std 45 Light"/>
              </a:defRPr>
            </a:lvl3pPr>
            <a:lvl4pPr>
              <a:defRPr sz="1900" b="0" i="0">
                <a:latin typeface="+mn-lt"/>
                <a:cs typeface="Univers LT Std 45 Light"/>
              </a:defRPr>
            </a:lvl4pPr>
            <a:lvl5pPr>
              <a:defRPr sz="19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555781601"/>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4_Cust Conf No Titl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sp>
        <p:nvSpPr>
          <p:cNvPr id="4" name="Title Placeholder 1"/>
          <p:cNvSpPr>
            <a:spLocks noGrp="1"/>
          </p:cNvSpPr>
          <p:nvPr>
            <p:ph type="title"/>
          </p:nvPr>
        </p:nvSpPr>
        <p:spPr>
          <a:xfrm>
            <a:off x="387138" y="2946955"/>
            <a:ext cx="11417727" cy="964092"/>
          </a:xfrm>
          <a:prstGeom prst="rect">
            <a:avLst/>
          </a:prstGeom>
        </p:spPr>
        <p:txBody>
          <a:bodyPr vert="horz" lIns="91435" tIns="45717" rIns="91435" bIns="45717" rtlCol="0" anchor="ctr">
            <a:noAutofit/>
          </a:bodyPr>
          <a:lstStyle>
            <a:lvl1pPr algn="ctr">
              <a:defRPr sz="5333" b="1">
                <a:solidFill>
                  <a:srgbClr val="FFBB00"/>
                </a:solidFill>
              </a:defRPr>
            </a:lvl1pPr>
          </a:lstStyle>
          <a:p>
            <a:r>
              <a:rPr lang="en-US" dirty="0" smtClean="0"/>
              <a:t>Customer confidential master title style</a:t>
            </a:r>
            <a:endParaRPr lang="en-US" dirty="0"/>
          </a:p>
        </p:txBody>
      </p:sp>
    </p:spTree>
    <p:extLst>
      <p:ext uri="{BB962C8B-B14F-4D97-AF65-F5344CB8AC3E}">
        <p14:creationId xmlns:p14="http://schemas.microsoft.com/office/powerpoint/2010/main" val="181598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5_Cust Conf No Titl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sp>
        <p:nvSpPr>
          <p:cNvPr id="4" name="Title Placeholder 1"/>
          <p:cNvSpPr>
            <a:spLocks noGrp="1"/>
          </p:cNvSpPr>
          <p:nvPr>
            <p:ph type="title"/>
          </p:nvPr>
        </p:nvSpPr>
        <p:spPr>
          <a:xfrm>
            <a:off x="387138" y="2946955"/>
            <a:ext cx="11417727" cy="964092"/>
          </a:xfrm>
          <a:prstGeom prst="rect">
            <a:avLst/>
          </a:prstGeom>
        </p:spPr>
        <p:txBody>
          <a:bodyPr vert="horz" lIns="91435" tIns="45717" rIns="91435" bIns="45717" rtlCol="0" anchor="ctr">
            <a:noAutofit/>
          </a:bodyPr>
          <a:lstStyle>
            <a:lvl1pPr algn="ctr">
              <a:defRPr sz="5333" b="1">
                <a:solidFill>
                  <a:srgbClr val="FFBB00"/>
                </a:solidFill>
              </a:defRPr>
            </a:lvl1pPr>
          </a:lstStyle>
          <a:p>
            <a:r>
              <a:rPr lang="en-US" dirty="0" smtClean="0"/>
              <a:t>Customer confidential master title style</a:t>
            </a:r>
            <a:endParaRPr lang="en-US" dirty="0"/>
          </a:p>
        </p:txBody>
      </p:sp>
    </p:spTree>
    <p:extLst>
      <p:ext uri="{BB962C8B-B14F-4D97-AF65-F5344CB8AC3E}">
        <p14:creationId xmlns:p14="http://schemas.microsoft.com/office/powerpoint/2010/main" val="147595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6_Cust Conf No Titl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sp>
        <p:nvSpPr>
          <p:cNvPr id="4" name="Title Placeholder 1"/>
          <p:cNvSpPr>
            <a:spLocks noGrp="1"/>
          </p:cNvSpPr>
          <p:nvPr>
            <p:ph type="title"/>
          </p:nvPr>
        </p:nvSpPr>
        <p:spPr>
          <a:xfrm>
            <a:off x="387138" y="2946955"/>
            <a:ext cx="11417727" cy="964092"/>
          </a:xfrm>
          <a:prstGeom prst="rect">
            <a:avLst/>
          </a:prstGeom>
        </p:spPr>
        <p:txBody>
          <a:bodyPr vert="horz" lIns="91435" tIns="45717" rIns="91435" bIns="45717" rtlCol="0" anchor="ctr">
            <a:noAutofit/>
          </a:bodyPr>
          <a:lstStyle>
            <a:lvl1pPr algn="ctr">
              <a:defRPr sz="5333" b="1">
                <a:solidFill>
                  <a:srgbClr val="FFBB00"/>
                </a:solidFill>
              </a:defRPr>
            </a:lvl1pPr>
          </a:lstStyle>
          <a:p>
            <a:r>
              <a:rPr lang="en-US" dirty="0" smtClean="0"/>
              <a:t>Customer confidential master title style</a:t>
            </a:r>
            <a:endParaRPr lang="en-US" dirty="0"/>
          </a:p>
        </p:txBody>
      </p:sp>
    </p:spTree>
    <p:extLst>
      <p:ext uri="{BB962C8B-B14F-4D97-AF65-F5344CB8AC3E}">
        <p14:creationId xmlns:p14="http://schemas.microsoft.com/office/powerpoint/2010/main" val="118954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1914" y="142829"/>
            <a:ext cx="10931437" cy="974771"/>
          </a:xfrm>
        </p:spPr>
        <p:txBody>
          <a:bodyPr/>
          <a:lstStyle/>
          <a:p>
            <a:r>
              <a:rPr lang="en-US" dirty="0" smtClean="0"/>
              <a:t>Master title style</a:t>
            </a:r>
            <a:endParaRPr lang="en-US" dirty="0"/>
          </a:p>
        </p:txBody>
      </p:sp>
    </p:spTree>
    <p:extLst>
      <p:ext uri="{BB962C8B-B14F-4D97-AF65-F5344CB8AC3E}">
        <p14:creationId xmlns:p14="http://schemas.microsoft.com/office/powerpoint/2010/main" val="242639747"/>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9523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p:cNvSpPr txBox="1"/>
          <p:nvPr userDrawn="1"/>
        </p:nvSpPr>
        <p:spPr>
          <a:xfrm>
            <a:off x="467319" y="6330951"/>
            <a:ext cx="800219" cy="338554"/>
          </a:xfrm>
          <a:prstGeom prst="rect">
            <a:avLst/>
          </a:prstGeom>
          <a:noFill/>
        </p:spPr>
        <p:txBody>
          <a:bodyPr wrap="none" rtlCol="0">
            <a:spAutoFit/>
          </a:bodyPr>
          <a:lstStyle/>
          <a:p>
            <a:pPr defTabSz="609550"/>
            <a:r>
              <a:rPr lang="en-US" sz="1600" dirty="0" smtClean="0">
                <a:solidFill>
                  <a:prstClr val="black"/>
                </a:solidFill>
              </a:rPr>
              <a:t>ni.com</a:t>
            </a:r>
            <a:endParaRPr lang="en-US" sz="1600" dirty="0">
              <a:solidFill>
                <a:prstClr val="black"/>
              </a:solidFill>
            </a:endParaRPr>
          </a:p>
        </p:txBody>
      </p:sp>
      <p:sp>
        <p:nvSpPr>
          <p:cNvPr id="5" name="TextBox 4"/>
          <p:cNvSpPr txBox="1"/>
          <p:nvPr userDrawn="1"/>
        </p:nvSpPr>
        <p:spPr>
          <a:xfrm>
            <a:off x="467319" y="6330951"/>
            <a:ext cx="800219" cy="338554"/>
          </a:xfrm>
          <a:prstGeom prst="rect">
            <a:avLst/>
          </a:prstGeom>
          <a:noFill/>
        </p:spPr>
        <p:txBody>
          <a:bodyPr wrap="none" rtlCol="0">
            <a:spAutoFit/>
          </a:bodyPr>
          <a:lstStyle/>
          <a:p>
            <a:pPr defTabSz="609550"/>
            <a:r>
              <a:rPr lang="en-US" sz="1600" dirty="0" smtClean="0">
                <a:solidFill>
                  <a:prstClr val="black"/>
                </a:solidFill>
              </a:rPr>
              <a:t>ni.com</a:t>
            </a:r>
            <a:endParaRPr lang="en-US" sz="1600" dirty="0">
              <a:solidFill>
                <a:prstClr val="black"/>
              </a:solidFill>
            </a:endParaRPr>
          </a:p>
        </p:txBody>
      </p:sp>
      <p:sp>
        <p:nvSpPr>
          <p:cNvPr id="2" name="Rectangle 1"/>
          <p:cNvSpPr/>
          <p:nvPr userDrawn="1"/>
        </p:nvSpPr>
        <p:spPr>
          <a:xfrm>
            <a:off x="2222501" y="2159001"/>
            <a:ext cx="7099300" cy="1943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pic>
        <p:nvPicPr>
          <p:cNvPr id="1026" name="Picture 2" descr="C:\Users\jphillip\Documents\Logos\LabVIEW\Latest from Joe\nilogo.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894760" y="2654300"/>
            <a:ext cx="6402480" cy="1549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6806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itle" preserve="1">
  <p:cSld name="Cust Conf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787402" y="921221"/>
            <a:ext cx="10737849" cy="2498255"/>
          </a:xfrm>
        </p:spPr>
        <p:txBody>
          <a:bodyPr anchor="b">
            <a:normAutofit/>
          </a:bodyPr>
          <a:lstStyle>
            <a:lvl1pPr algn="ctr">
              <a:lnSpc>
                <a:spcPts val="5997"/>
              </a:lnSpc>
              <a:defRPr sz="6000" spc="-20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87400" y="3634649"/>
            <a:ext cx="10737851" cy="771275"/>
          </a:xfrm>
        </p:spPr>
        <p:txBody>
          <a:bodyPr>
            <a:noAutofit/>
          </a:bodyPr>
          <a:lstStyle>
            <a:lvl1pPr marL="0" indent="0" algn="ctr">
              <a:buNone/>
              <a:defRPr sz="3067">
                <a:solidFill>
                  <a:schemeClr val="tx1">
                    <a:lumMod val="50000"/>
                    <a:lumOff val="50000"/>
                  </a:schemeClr>
                </a:solidFill>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467321" y="6330951"/>
            <a:ext cx="2419445" cy="338554"/>
          </a:xfrm>
          <a:prstGeom prst="rect">
            <a:avLst/>
          </a:prstGeom>
          <a:noFill/>
        </p:spPr>
        <p:txBody>
          <a:bodyPr wrap="none" rtlCol="0">
            <a:spAutoFit/>
          </a:bodyPr>
          <a:lstStyle/>
          <a:p>
            <a:pPr defTabSz="609550"/>
            <a:r>
              <a:rPr lang="en-US" sz="1600" dirty="0" smtClean="0">
                <a:solidFill>
                  <a:prstClr val="black"/>
                </a:solidFill>
              </a:rPr>
              <a:t>ni.com  |  NI Confidential</a:t>
            </a:r>
            <a:endParaRPr lang="en-US" sz="1600" dirty="0">
              <a:solidFill>
                <a:prstClr val="black"/>
              </a:solidFill>
            </a:endParaRPr>
          </a:p>
        </p:txBody>
      </p:sp>
      <p:grpSp>
        <p:nvGrpSpPr>
          <p:cNvPr id="7" name="Group 6"/>
          <p:cNvGrpSpPr/>
          <p:nvPr userDrawn="1"/>
        </p:nvGrpSpPr>
        <p:grpSpPr>
          <a:xfrm>
            <a:off x="9588500" y="6096000"/>
            <a:ext cx="2184400" cy="604283"/>
            <a:chOff x="7191375" y="4572000"/>
            <a:chExt cx="1638300" cy="453212"/>
          </a:xfrm>
        </p:grpSpPr>
        <p:sp>
          <p:nvSpPr>
            <p:cNvPr id="8" name="Rectangle 7"/>
            <p:cNvSpPr/>
            <p:nvPr userDrawn="1"/>
          </p:nvSpPr>
          <p:spPr>
            <a:xfrm>
              <a:off x="7191375" y="4572000"/>
              <a:ext cx="1638300" cy="4532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pic>
          <p:nvPicPr>
            <p:cNvPr id="9" name="Picture 3" descr="C:\Users\jphillip\Documents\Logos\LabVIEW\Latest from Joe\nilogo.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7441905" y="4690701"/>
              <a:ext cx="1137240" cy="275212"/>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62841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Cust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867">
                <a:latin typeface="+mn-lt"/>
              </a:defRPr>
            </a:lvl4pPr>
            <a:lvl5pPr>
              <a:defRPr sz="1867">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62825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ubtitle 2"/>
          <p:cNvSpPr>
            <a:spLocks noGrp="1"/>
          </p:cNvSpPr>
          <p:nvPr>
            <p:ph type="subTitle" idx="1" hasCustomPrompt="1"/>
          </p:nvPr>
        </p:nvSpPr>
        <p:spPr>
          <a:xfrm>
            <a:off x="787400" y="3634649"/>
            <a:ext cx="10737851" cy="771275"/>
          </a:xfrm>
        </p:spPr>
        <p:txBody>
          <a:bodyPr anchor="ctr">
            <a:noAutofit/>
          </a:bodyPr>
          <a:lstStyle>
            <a:lvl1pPr marL="0" indent="0" algn="l">
              <a:buNone/>
              <a:defRPr sz="3067" b="1">
                <a:solidFill>
                  <a:schemeClr val="tx1">
                    <a:lumMod val="50000"/>
                    <a:lumOff val="50000"/>
                  </a:schemeClr>
                </a:solidFill>
              </a:defRPr>
            </a:lvl1pPr>
            <a:lvl2pPr marL="609550" indent="0" algn="ctr">
              <a:buNone/>
              <a:defRPr>
                <a:solidFill>
                  <a:schemeClr val="tx1">
                    <a:tint val="75000"/>
                  </a:schemeClr>
                </a:solidFill>
              </a:defRPr>
            </a:lvl2pPr>
            <a:lvl3pPr marL="1219100" indent="0" algn="ctr">
              <a:buNone/>
              <a:defRPr>
                <a:solidFill>
                  <a:schemeClr val="tx1">
                    <a:tint val="75000"/>
                  </a:schemeClr>
                </a:solidFill>
              </a:defRPr>
            </a:lvl3pPr>
            <a:lvl4pPr marL="1828652" indent="0" algn="ctr">
              <a:buNone/>
              <a:defRPr>
                <a:solidFill>
                  <a:schemeClr val="tx1">
                    <a:tint val="75000"/>
                  </a:schemeClr>
                </a:solidFill>
              </a:defRPr>
            </a:lvl4pPr>
            <a:lvl5pPr marL="2438203" indent="0" algn="ctr">
              <a:buNone/>
              <a:defRPr>
                <a:solidFill>
                  <a:schemeClr val="tx1">
                    <a:tint val="75000"/>
                  </a:schemeClr>
                </a:solidFill>
              </a:defRPr>
            </a:lvl5pPr>
            <a:lvl6pPr marL="3047753" indent="0" algn="ctr">
              <a:buNone/>
              <a:defRPr>
                <a:solidFill>
                  <a:schemeClr val="tx1">
                    <a:tint val="75000"/>
                  </a:schemeClr>
                </a:solidFill>
              </a:defRPr>
            </a:lvl6pPr>
            <a:lvl7pPr marL="3657303" indent="0" algn="ctr">
              <a:buNone/>
              <a:defRPr>
                <a:solidFill>
                  <a:schemeClr val="tx1">
                    <a:tint val="75000"/>
                  </a:schemeClr>
                </a:solidFill>
              </a:defRPr>
            </a:lvl7pPr>
            <a:lvl8pPr marL="4266853" indent="0" algn="ctr">
              <a:buNone/>
              <a:defRPr>
                <a:solidFill>
                  <a:schemeClr val="tx1">
                    <a:tint val="75000"/>
                  </a:schemeClr>
                </a:solidFill>
              </a:defRPr>
            </a:lvl8pPr>
            <a:lvl9pPr marL="4876403"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467321" y="6330951"/>
            <a:ext cx="2419445" cy="338554"/>
          </a:xfrm>
          <a:prstGeom prst="rect">
            <a:avLst/>
          </a:prstGeom>
          <a:noFill/>
        </p:spPr>
        <p:txBody>
          <a:bodyPr wrap="none" rtlCol="0">
            <a:spAutoFit/>
          </a:bodyPr>
          <a:lstStyle/>
          <a:p>
            <a:pPr defTabSz="609550"/>
            <a:r>
              <a:rPr lang="en-US" sz="1600" dirty="0" smtClean="0">
                <a:solidFill>
                  <a:prstClr val="black"/>
                </a:solidFill>
              </a:rPr>
              <a:t>ni.com  |  NI Confidential</a:t>
            </a:r>
            <a:endParaRPr lang="en-US" sz="1600" dirty="0">
              <a:solidFill>
                <a:prstClr val="black"/>
              </a:solidFill>
            </a:endParaRPr>
          </a:p>
        </p:txBody>
      </p:sp>
      <p:grpSp>
        <p:nvGrpSpPr>
          <p:cNvPr id="7" name="Group 6"/>
          <p:cNvGrpSpPr/>
          <p:nvPr userDrawn="1"/>
        </p:nvGrpSpPr>
        <p:grpSpPr>
          <a:xfrm>
            <a:off x="9588500" y="6096000"/>
            <a:ext cx="2184400" cy="604283"/>
            <a:chOff x="7191375" y="4572000"/>
            <a:chExt cx="1638300" cy="453212"/>
          </a:xfrm>
        </p:grpSpPr>
        <p:sp>
          <p:nvSpPr>
            <p:cNvPr id="8" name="Rectangle 7"/>
            <p:cNvSpPr/>
            <p:nvPr userDrawn="1"/>
          </p:nvSpPr>
          <p:spPr>
            <a:xfrm>
              <a:off x="7191375" y="4572000"/>
              <a:ext cx="1638300" cy="4532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pic>
          <p:nvPicPr>
            <p:cNvPr id="9" name="Picture 3" descr="C:\Users\jphillip\Documents\Logos\LabVIEW\Latest from Joe\nilogo.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7441905" y="4690701"/>
              <a:ext cx="1137240" cy="275212"/>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65482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Cust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 y="142830"/>
            <a:ext cx="11482917"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127001" y="1118153"/>
            <a:ext cx="5881681" cy="4949008"/>
          </a:xfrm>
        </p:spPr>
        <p:txBody>
          <a:bodyPr/>
          <a:lstStyle>
            <a:lvl1pPr>
              <a:defRPr sz="3200">
                <a:latin typeface="+mn-lt"/>
              </a:defRPr>
            </a:lvl1pPr>
            <a:lvl2pPr>
              <a:defRPr sz="2667">
                <a:latin typeface="+mn-lt"/>
              </a:defRPr>
            </a:lvl2pPr>
            <a:lvl3pPr>
              <a:defRPr sz="2267">
                <a:latin typeface="+mn-lt"/>
              </a:defRPr>
            </a:lvl3pPr>
            <a:lvl4pPr>
              <a:defRPr sz="1867">
                <a:latin typeface="+mn-lt"/>
              </a:defRPr>
            </a:lvl4pPr>
            <a:lvl5pPr>
              <a:defRPr sz="1867">
                <a:latin typeface="+mn-l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197600" y="1118153"/>
            <a:ext cx="5816600" cy="4949008"/>
          </a:xfrm>
        </p:spPr>
        <p:txBody>
          <a:bodyPr/>
          <a:lstStyle>
            <a:lvl1pPr>
              <a:defRPr sz="3200">
                <a:latin typeface="+mn-lt"/>
              </a:defRPr>
            </a:lvl1pPr>
            <a:lvl2pPr>
              <a:defRPr sz="2667">
                <a:latin typeface="+mn-lt"/>
              </a:defRPr>
            </a:lvl2pPr>
            <a:lvl3pPr>
              <a:defRPr sz="2267">
                <a:latin typeface="+mn-lt"/>
              </a:defRPr>
            </a:lvl3pPr>
            <a:lvl4pPr>
              <a:defRPr sz="1867">
                <a:latin typeface="+mn-lt"/>
              </a:defRPr>
            </a:lvl4pPr>
            <a:lvl5pPr>
              <a:defRPr sz="1867">
                <a:latin typeface="+mn-lt"/>
              </a:defRPr>
            </a:lvl5pPr>
            <a:lvl6pPr>
              <a:defRPr sz="2400"/>
            </a:lvl6pPr>
            <a:lvl7pPr>
              <a:defRPr sz="2400"/>
            </a:lvl7pPr>
            <a:lvl8pPr>
              <a:defRPr sz="2400"/>
            </a:lvl8pPr>
            <a:lvl9pPr>
              <a:defRPr sz="24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281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85.xml"/><Relationship Id="rId20" Type="http://schemas.openxmlformats.org/officeDocument/2006/relationships/image" Target="../media/image11.jpeg"/><Relationship Id="rId21" Type="http://schemas.openxmlformats.org/officeDocument/2006/relationships/image" Target="../media/image8.png"/><Relationship Id="rId10" Type="http://schemas.openxmlformats.org/officeDocument/2006/relationships/slideLayout" Target="../slideLayouts/slideLayout86.xml"/><Relationship Id="rId11" Type="http://schemas.openxmlformats.org/officeDocument/2006/relationships/slideLayout" Target="../slideLayouts/slideLayout87.xml"/><Relationship Id="rId12" Type="http://schemas.openxmlformats.org/officeDocument/2006/relationships/slideLayout" Target="../slideLayouts/slideLayout88.xml"/><Relationship Id="rId13" Type="http://schemas.openxmlformats.org/officeDocument/2006/relationships/slideLayout" Target="../slideLayouts/slideLayout89.xml"/><Relationship Id="rId14" Type="http://schemas.openxmlformats.org/officeDocument/2006/relationships/slideLayout" Target="../slideLayouts/slideLayout90.xml"/><Relationship Id="rId15" Type="http://schemas.openxmlformats.org/officeDocument/2006/relationships/slideLayout" Target="../slideLayouts/slideLayout91.xml"/><Relationship Id="rId16" Type="http://schemas.openxmlformats.org/officeDocument/2006/relationships/slideLayout" Target="../slideLayouts/slideLayout92.xml"/><Relationship Id="rId17" Type="http://schemas.openxmlformats.org/officeDocument/2006/relationships/slideLayout" Target="../slideLayouts/slideLayout93.xml"/><Relationship Id="rId18" Type="http://schemas.openxmlformats.org/officeDocument/2006/relationships/slideLayout" Target="../slideLayouts/slideLayout94.xml"/><Relationship Id="rId19" Type="http://schemas.openxmlformats.org/officeDocument/2006/relationships/theme" Target="../theme/theme10.xml"/><Relationship Id="rId1" Type="http://schemas.openxmlformats.org/officeDocument/2006/relationships/slideLayout" Target="../slideLayouts/slideLayout77.xml"/><Relationship Id="rId2" Type="http://schemas.openxmlformats.org/officeDocument/2006/relationships/slideLayout" Target="../slideLayouts/slideLayout78.xml"/><Relationship Id="rId3" Type="http://schemas.openxmlformats.org/officeDocument/2006/relationships/slideLayout" Target="../slideLayouts/slideLayout79.xml"/><Relationship Id="rId4" Type="http://schemas.openxmlformats.org/officeDocument/2006/relationships/slideLayout" Target="../slideLayouts/slideLayout80.xml"/><Relationship Id="rId5" Type="http://schemas.openxmlformats.org/officeDocument/2006/relationships/slideLayout" Target="../slideLayouts/slideLayout81.xml"/><Relationship Id="rId6" Type="http://schemas.openxmlformats.org/officeDocument/2006/relationships/slideLayout" Target="../slideLayouts/slideLayout82.xml"/><Relationship Id="rId7" Type="http://schemas.openxmlformats.org/officeDocument/2006/relationships/slideLayout" Target="../slideLayouts/slideLayout83.xml"/><Relationship Id="rId8" Type="http://schemas.openxmlformats.org/officeDocument/2006/relationships/slideLayout" Target="../slideLayouts/slideLayout84.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03.xml"/><Relationship Id="rId20" Type="http://schemas.openxmlformats.org/officeDocument/2006/relationships/image" Target="../media/image11.jpeg"/><Relationship Id="rId21" Type="http://schemas.openxmlformats.org/officeDocument/2006/relationships/image" Target="../media/image8.png"/><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Relationship Id="rId15" Type="http://schemas.openxmlformats.org/officeDocument/2006/relationships/slideLayout" Target="../slideLayouts/slideLayout109.xml"/><Relationship Id="rId16" Type="http://schemas.openxmlformats.org/officeDocument/2006/relationships/slideLayout" Target="../slideLayouts/slideLayout110.xml"/><Relationship Id="rId17" Type="http://schemas.openxmlformats.org/officeDocument/2006/relationships/slideLayout" Target="../slideLayouts/slideLayout111.xml"/><Relationship Id="rId18" Type="http://schemas.openxmlformats.org/officeDocument/2006/relationships/slideLayout" Target="../slideLayouts/slideLayout112.xml"/><Relationship Id="rId19" Type="http://schemas.openxmlformats.org/officeDocument/2006/relationships/theme" Target="../theme/theme11.xml"/><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21.xml"/><Relationship Id="rId20" Type="http://schemas.openxmlformats.org/officeDocument/2006/relationships/image" Target="../media/image8.png"/><Relationship Id="rId10" Type="http://schemas.openxmlformats.org/officeDocument/2006/relationships/slideLayout" Target="../slideLayouts/slideLayout122.xml"/><Relationship Id="rId11" Type="http://schemas.openxmlformats.org/officeDocument/2006/relationships/slideLayout" Target="../slideLayouts/slideLayout123.xml"/><Relationship Id="rId12" Type="http://schemas.openxmlformats.org/officeDocument/2006/relationships/slideLayout" Target="../slideLayouts/slideLayout124.xml"/><Relationship Id="rId13" Type="http://schemas.openxmlformats.org/officeDocument/2006/relationships/slideLayout" Target="../slideLayouts/slideLayout125.xml"/><Relationship Id="rId14" Type="http://schemas.openxmlformats.org/officeDocument/2006/relationships/slideLayout" Target="../slideLayouts/slideLayout126.xml"/><Relationship Id="rId15" Type="http://schemas.openxmlformats.org/officeDocument/2006/relationships/slideLayout" Target="../slideLayouts/slideLayout127.xml"/><Relationship Id="rId16" Type="http://schemas.openxmlformats.org/officeDocument/2006/relationships/slideLayout" Target="../slideLayouts/slideLayout128.xml"/><Relationship Id="rId17" Type="http://schemas.openxmlformats.org/officeDocument/2006/relationships/slideLayout" Target="../slideLayouts/slideLayout129.xml"/><Relationship Id="rId18" Type="http://schemas.openxmlformats.org/officeDocument/2006/relationships/theme" Target="../theme/theme12.xml"/><Relationship Id="rId19" Type="http://schemas.openxmlformats.org/officeDocument/2006/relationships/image" Target="../media/image11.jpeg"/><Relationship Id="rId1" Type="http://schemas.openxmlformats.org/officeDocument/2006/relationships/slideLayout" Target="../slideLayouts/slideLayout113.xml"/><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Relationship Id="rId16" Type="http://schemas.openxmlformats.org/officeDocument/2006/relationships/slideLayout" Target="../slideLayouts/slideLayout145.xml"/><Relationship Id="rId17" Type="http://schemas.openxmlformats.org/officeDocument/2006/relationships/theme" Target="../theme/theme13.xml"/><Relationship Id="rId18" Type="http://schemas.openxmlformats.org/officeDocument/2006/relationships/image" Target="../media/image14.png"/><Relationship Id="rId1" Type="http://schemas.openxmlformats.org/officeDocument/2006/relationships/slideLayout" Target="../slideLayouts/slideLayout130.xml"/><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6.xml"/><Relationship Id="rId12" Type="http://schemas.openxmlformats.org/officeDocument/2006/relationships/slideLayout" Target="../slideLayouts/slideLayout157.xml"/><Relationship Id="rId13" Type="http://schemas.openxmlformats.org/officeDocument/2006/relationships/slideLayout" Target="../slideLayouts/slideLayout158.xml"/><Relationship Id="rId14" Type="http://schemas.openxmlformats.org/officeDocument/2006/relationships/slideLayout" Target="../slideLayouts/slideLayout159.xml"/><Relationship Id="rId15" Type="http://schemas.openxmlformats.org/officeDocument/2006/relationships/slideLayout" Target="../slideLayouts/slideLayout160.xml"/><Relationship Id="rId16" Type="http://schemas.openxmlformats.org/officeDocument/2006/relationships/slideLayout" Target="../slideLayouts/slideLayout161.xml"/><Relationship Id="rId17" Type="http://schemas.openxmlformats.org/officeDocument/2006/relationships/slideLayout" Target="../slideLayouts/slideLayout162.xml"/><Relationship Id="rId18" Type="http://schemas.openxmlformats.org/officeDocument/2006/relationships/theme" Target="../theme/theme14.xml"/><Relationship Id="rId19" Type="http://schemas.openxmlformats.org/officeDocument/2006/relationships/image" Target="../media/image14.png"/><Relationship Id="rId1" Type="http://schemas.openxmlformats.org/officeDocument/2006/relationships/slideLayout" Target="../slideLayouts/slideLayout146.xml"/><Relationship Id="rId2" Type="http://schemas.openxmlformats.org/officeDocument/2006/relationships/slideLayout" Target="../slideLayouts/slideLayout147.xml"/><Relationship Id="rId3" Type="http://schemas.openxmlformats.org/officeDocument/2006/relationships/slideLayout" Target="../slideLayouts/slideLayout148.xml"/><Relationship Id="rId4" Type="http://schemas.openxmlformats.org/officeDocument/2006/relationships/slideLayout" Target="../slideLayouts/slideLayout149.xml"/><Relationship Id="rId5" Type="http://schemas.openxmlformats.org/officeDocument/2006/relationships/slideLayout" Target="../slideLayouts/slideLayout150.xml"/><Relationship Id="rId6" Type="http://schemas.openxmlformats.org/officeDocument/2006/relationships/slideLayout" Target="../slideLayouts/slideLayout151.xml"/><Relationship Id="rId7" Type="http://schemas.openxmlformats.org/officeDocument/2006/relationships/slideLayout" Target="../slideLayouts/slideLayout152.xml"/><Relationship Id="rId8" Type="http://schemas.openxmlformats.org/officeDocument/2006/relationships/slideLayout" Target="../slideLayouts/slideLayout153.xml"/><Relationship Id="rId9" Type="http://schemas.openxmlformats.org/officeDocument/2006/relationships/slideLayout" Target="../slideLayouts/slideLayout154.xml"/><Relationship Id="rId10" Type="http://schemas.openxmlformats.org/officeDocument/2006/relationships/slideLayout" Target="../slideLayouts/slideLayout155.xml"/></Relationships>
</file>

<file path=ppt/slideMasters/_rels/slideMaster15.xml.rels><?xml version="1.0" encoding="UTF-8" standalone="yes"?>
<Relationships xmlns="http://schemas.openxmlformats.org/package/2006/relationships"><Relationship Id="rId11" Type="http://schemas.openxmlformats.org/officeDocument/2006/relationships/theme" Target="../theme/theme15.xml"/><Relationship Id="rId12" Type="http://schemas.openxmlformats.org/officeDocument/2006/relationships/image" Target="../media/image11.jpeg"/><Relationship Id="rId13" Type="http://schemas.openxmlformats.org/officeDocument/2006/relationships/image" Target="../media/image8.png"/><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9" Type="http://schemas.openxmlformats.org/officeDocument/2006/relationships/slideLayout" Target="../slideLayouts/slideLayout171.xml"/><Relationship Id="rId10" Type="http://schemas.openxmlformats.org/officeDocument/2006/relationships/slideLayout" Target="../slideLayouts/slideLayout172.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theme" Target="../theme/theme16.xml"/><Relationship Id="rId10" Type="http://schemas.openxmlformats.org/officeDocument/2006/relationships/image" Target="../media/image16.jpeg"/><Relationship Id="rId1" Type="http://schemas.openxmlformats.org/officeDocument/2006/relationships/slideLayout" Target="../slideLayouts/slideLayout173.xml"/><Relationship Id="rId2"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183.xml"/><Relationship Id="rId4" Type="http://schemas.openxmlformats.org/officeDocument/2006/relationships/slideLayout" Target="../slideLayouts/slideLayout184.xml"/><Relationship Id="rId5" Type="http://schemas.openxmlformats.org/officeDocument/2006/relationships/slideLayout" Target="../slideLayouts/slideLayout185.xml"/><Relationship Id="rId6" Type="http://schemas.openxmlformats.org/officeDocument/2006/relationships/slideLayout" Target="../slideLayouts/slideLayout186.xml"/><Relationship Id="rId7" Type="http://schemas.openxmlformats.org/officeDocument/2006/relationships/theme" Target="../theme/theme17.xml"/><Relationship Id="rId8" Type="http://schemas.openxmlformats.org/officeDocument/2006/relationships/image" Target="../media/image4.jpeg"/><Relationship Id="rId1" Type="http://schemas.openxmlformats.org/officeDocument/2006/relationships/slideLayout" Target="../slideLayouts/slideLayout181.xml"/><Relationship Id="rId2" Type="http://schemas.openxmlformats.org/officeDocument/2006/relationships/slideLayout" Target="../slideLayouts/slideLayout182.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197.xml"/><Relationship Id="rId12" Type="http://schemas.openxmlformats.org/officeDocument/2006/relationships/theme" Target="../theme/theme18.xml"/><Relationship Id="rId13" Type="http://schemas.openxmlformats.org/officeDocument/2006/relationships/image" Target="../media/image16.jpeg"/><Relationship Id="rId1" Type="http://schemas.openxmlformats.org/officeDocument/2006/relationships/slideLayout" Target="../slideLayouts/slideLayout187.xml"/><Relationship Id="rId2" Type="http://schemas.openxmlformats.org/officeDocument/2006/relationships/slideLayout" Target="../slideLayouts/slideLayout188.xml"/><Relationship Id="rId3" Type="http://schemas.openxmlformats.org/officeDocument/2006/relationships/slideLayout" Target="../slideLayouts/slideLayout189.xml"/><Relationship Id="rId4" Type="http://schemas.openxmlformats.org/officeDocument/2006/relationships/slideLayout" Target="../slideLayouts/slideLayout190.xml"/><Relationship Id="rId5" Type="http://schemas.openxmlformats.org/officeDocument/2006/relationships/slideLayout" Target="../slideLayouts/slideLayout191.xml"/><Relationship Id="rId6" Type="http://schemas.openxmlformats.org/officeDocument/2006/relationships/slideLayout" Target="../slideLayouts/slideLayout192.xml"/><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208.xml"/><Relationship Id="rId12" Type="http://schemas.openxmlformats.org/officeDocument/2006/relationships/theme" Target="../theme/theme19.xml"/><Relationship Id="rId13" Type="http://schemas.openxmlformats.org/officeDocument/2006/relationships/image" Target="../media/image16.jpeg"/><Relationship Id="rId1" Type="http://schemas.openxmlformats.org/officeDocument/2006/relationships/slideLayout" Target="../slideLayouts/slideLayout198.xml"/><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9" Type="http://schemas.openxmlformats.org/officeDocument/2006/relationships/slideLayout" Target="../slideLayouts/slideLayout206.xml"/><Relationship Id="rId10"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theme" Target="../theme/theme2.xml"/><Relationship Id="rId14"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19.xml"/><Relationship Id="rId12" Type="http://schemas.openxmlformats.org/officeDocument/2006/relationships/theme" Target="../theme/theme20.xml"/><Relationship Id="rId13" Type="http://schemas.openxmlformats.org/officeDocument/2006/relationships/image" Target="../media/image16.jpeg"/><Relationship Id="rId1" Type="http://schemas.openxmlformats.org/officeDocument/2006/relationships/slideLayout" Target="../slideLayouts/slideLayout209.xml"/><Relationship Id="rId2" Type="http://schemas.openxmlformats.org/officeDocument/2006/relationships/slideLayout" Target="../slideLayouts/slideLayout210.xml"/><Relationship Id="rId3" Type="http://schemas.openxmlformats.org/officeDocument/2006/relationships/slideLayout" Target="../slideLayouts/slideLayout211.xml"/><Relationship Id="rId4" Type="http://schemas.openxmlformats.org/officeDocument/2006/relationships/slideLayout" Target="../slideLayouts/slideLayout212.xml"/><Relationship Id="rId5" Type="http://schemas.openxmlformats.org/officeDocument/2006/relationships/slideLayout" Target="../slideLayouts/slideLayout213.xml"/><Relationship Id="rId6" Type="http://schemas.openxmlformats.org/officeDocument/2006/relationships/slideLayout" Target="../slideLayouts/slideLayout214.xml"/><Relationship Id="rId7" Type="http://schemas.openxmlformats.org/officeDocument/2006/relationships/slideLayout" Target="../slideLayouts/slideLayout215.xml"/><Relationship Id="rId8" Type="http://schemas.openxmlformats.org/officeDocument/2006/relationships/slideLayout" Target="../slideLayouts/slideLayout216.xml"/><Relationship Id="rId9" Type="http://schemas.openxmlformats.org/officeDocument/2006/relationships/slideLayout" Target="../slideLayouts/slideLayout217.xml"/><Relationship Id="rId10" Type="http://schemas.openxmlformats.org/officeDocument/2006/relationships/slideLayout" Target="../slideLayouts/slideLayout218.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230.xml"/><Relationship Id="rId12" Type="http://schemas.openxmlformats.org/officeDocument/2006/relationships/theme" Target="../theme/theme21.xml"/><Relationship Id="rId13" Type="http://schemas.openxmlformats.org/officeDocument/2006/relationships/image" Target="../media/image16.jpeg"/><Relationship Id="rId1" Type="http://schemas.openxmlformats.org/officeDocument/2006/relationships/slideLayout" Target="../slideLayouts/slideLayout220.xml"/><Relationship Id="rId2" Type="http://schemas.openxmlformats.org/officeDocument/2006/relationships/slideLayout" Target="../slideLayouts/slideLayout221.xml"/><Relationship Id="rId3" Type="http://schemas.openxmlformats.org/officeDocument/2006/relationships/slideLayout" Target="../slideLayouts/slideLayout222.xml"/><Relationship Id="rId4" Type="http://schemas.openxmlformats.org/officeDocument/2006/relationships/slideLayout" Target="../slideLayouts/slideLayout223.xml"/><Relationship Id="rId5" Type="http://schemas.openxmlformats.org/officeDocument/2006/relationships/slideLayout" Target="../slideLayouts/slideLayout224.xml"/><Relationship Id="rId6" Type="http://schemas.openxmlformats.org/officeDocument/2006/relationships/slideLayout" Target="../slideLayouts/slideLayout225.xml"/><Relationship Id="rId7" Type="http://schemas.openxmlformats.org/officeDocument/2006/relationships/slideLayout" Target="../slideLayouts/slideLayout226.xml"/><Relationship Id="rId8" Type="http://schemas.openxmlformats.org/officeDocument/2006/relationships/slideLayout" Target="../slideLayouts/slideLayout227.xml"/><Relationship Id="rId9" Type="http://schemas.openxmlformats.org/officeDocument/2006/relationships/slideLayout" Target="../slideLayouts/slideLayout228.xml"/><Relationship Id="rId10" Type="http://schemas.openxmlformats.org/officeDocument/2006/relationships/slideLayout" Target="../slideLayouts/slideLayout229.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241.xml"/><Relationship Id="rId12" Type="http://schemas.openxmlformats.org/officeDocument/2006/relationships/theme" Target="../theme/theme22.xml"/><Relationship Id="rId13" Type="http://schemas.openxmlformats.org/officeDocument/2006/relationships/image" Target="../media/image16.jpeg"/><Relationship Id="rId1" Type="http://schemas.openxmlformats.org/officeDocument/2006/relationships/slideLayout" Target="../slideLayouts/slideLayout231.xml"/><Relationship Id="rId2" Type="http://schemas.openxmlformats.org/officeDocument/2006/relationships/slideLayout" Target="../slideLayouts/slideLayout232.xml"/><Relationship Id="rId3" Type="http://schemas.openxmlformats.org/officeDocument/2006/relationships/slideLayout" Target="../slideLayouts/slideLayout233.xml"/><Relationship Id="rId4" Type="http://schemas.openxmlformats.org/officeDocument/2006/relationships/slideLayout" Target="../slideLayouts/slideLayout234.xml"/><Relationship Id="rId5" Type="http://schemas.openxmlformats.org/officeDocument/2006/relationships/slideLayout" Target="../slideLayouts/slideLayout235.xml"/><Relationship Id="rId6" Type="http://schemas.openxmlformats.org/officeDocument/2006/relationships/slideLayout" Target="../slideLayouts/slideLayout236.xml"/><Relationship Id="rId7" Type="http://schemas.openxmlformats.org/officeDocument/2006/relationships/slideLayout" Target="../slideLayouts/slideLayout237.xml"/><Relationship Id="rId8" Type="http://schemas.openxmlformats.org/officeDocument/2006/relationships/slideLayout" Target="../slideLayouts/slideLayout238.xml"/><Relationship Id="rId9" Type="http://schemas.openxmlformats.org/officeDocument/2006/relationships/slideLayout" Target="../slideLayouts/slideLayout239.xml"/><Relationship Id="rId10" Type="http://schemas.openxmlformats.org/officeDocument/2006/relationships/slideLayout" Target="../slideLayouts/slideLayout240.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252.xml"/><Relationship Id="rId12" Type="http://schemas.openxmlformats.org/officeDocument/2006/relationships/theme" Target="../theme/theme23.xml"/><Relationship Id="rId13" Type="http://schemas.openxmlformats.org/officeDocument/2006/relationships/image" Target="../media/image16.jpeg"/><Relationship Id="rId1" Type="http://schemas.openxmlformats.org/officeDocument/2006/relationships/slideLayout" Target="../slideLayouts/slideLayout242.xml"/><Relationship Id="rId2" Type="http://schemas.openxmlformats.org/officeDocument/2006/relationships/slideLayout" Target="../slideLayouts/slideLayout243.xml"/><Relationship Id="rId3" Type="http://schemas.openxmlformats.org/officeDocument/2006/relationships/slideLayout" Target="../slideLayouts/slideLayout244.xml"/><Relationship Id="rId4" Type="http://schemas.openxmlformats.org/officeDocument/2006/relationships/slideLayout" Target="../slideLayouts/slideLayout245.xml"/><Relationship Id="rId5" Type="http://schemas.openxmlformats.org/officeDocument/2006/relationships/slideLayout" Target="../slideLayouts/slideLayout246.xml"/><Relationship Id="rId6" Type="http://schemas.openxmlformats.org/officeDocument/2006/relationships/slideLayout" Target="../slideLayouts/slideLayout247.xml"/><Relationship Id="rId7" Type="http://schemas.openxmlformats.org/officeDocument/2006/relationships/slideLayout" Target="../slideLayouts/slideLayout248.xml"/><Relationship Id="rId8" Type="http://schemas.openxmlformats.org/officeDocument/2006/relationships/slideLayout" Target="../slideLayouts/slideLayout249.xml"/><Relationship Id="rId9" Type="http://schemas.openxmlformats.org/officeDocument/2006/relationships/slideLayout" Target="../slideLayouts/slideLayout250.xml"/><Relationship Id="rId10" Type="http://schemas.openxmlformats.org/officeDocument/2006/relationships/slideLayout" Target="../slideLayouts/slideLayout251.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263.xml"/><Relationship Id="rId12" Type="http://schemas.openxmlformats.org/officeDocument/2006/relationships/theme" Target="../theme/theme24.xml"/><Relationship Id="rId13" Type="http://schemas.openxmlformats.org/officeDocument/2006/relationships/image" Target="../media/image16.jpeg"/><Relationship Id="rId1" Type="http://schemas.openxmlformats.org/officeDocument/2006/relationships/slideLayout" Target="../slideLayouts/slideLayout253.xml"/><Relationship Id="rId2" Type="http://schemas.openxmlformats.org/officeDocument/2006/relationships/slideLayout" Target="../slideLayouts/slideLayout254.xml"/><Relationship Id="rId3" Type="http://schemas.openxmlformats.org/officeDocument/2006/relationships/slideLayout" Target="../slideLayouts/slideLayout255.xml"/><Relationship Id="rId4" Type="http://schemas.openxmlformats.org/officeDocument/2006/relationships/slideLayout" Target="../slideLayouts/slideLayout256.xml"/><Relationship Id="rId5" Type="http://schemas.openxmlformats.org/officeDocument/2006/relationships/slideLayout" Target="../slideLayouts/slideLayout257.xml"/><Relationship Id="rId6" Type="http://schemas.openxmlformats.org/officeDocument/2006/relationships/slideLayout" Target="../slideLayouts/slideLayout258.xml"/><Relationship Id="rId7" Type="http://schemas.openxmlformats.org/officeDocument/2006/relationships/slideLayout" Target="../slideLayouts/slideLayout259.xml"/><Relationship Id="rId8" Type="http://schemas.openxmlformats.org/officeDocument/2006/relationships/slideLayout" Target="../slideLayouts/slideLayout260.xml"/><Relationship Id="rId9" Type="http://schemas.openxmlformats.org/officeDocument/2006/relationships/slideLayout" Target="../slideLayouts/slideLayout261.xml"/><Relationship Id="rId10" Type="http://schemas.openxmlformats.org/officeDocument/2006/relationships/slideLayout" Target="../slideLayouts/slideLayout262.xml"/></Relationships>
</file>

<file path=ppt/slideMasters/_rels/slideMaster25.xml.rels><?xml version="1.0" encoding="UTF-8" standalone="yes"?>
<Relationships xmlns="http://schemas.openxmlformats.org/package/2006/relationships"><Relationship Id="rId11" Type="http://schemas.openxmlformats.org/officeDocument/2006/relationships/slideLayout" Target="../slideLayouts/slideLayout274.xml"/><Relationship Id="rId12" Type="http://schemas.openxmlformats.org/officeDocument/2006/relationships/theme" Target="../theme/theme25.xml"/><Relationship Id="rId13" Type="http://schemas.openxmlformats.org/officeDocument/2006/relationships/image" Target="../media/image16.jpeg"/><Relationship Id="rId1" Type="http://schemas.openxmlformats.org/officeDocument/2006/relationships/slideLayout" Target="../slideLayouts/slideLayout264.xml"/><Relationship Id="rId2" Type="http://schemas.openxmlformats.org/officeDocument/2006/relationships/slideLayout" Target="../slideLayouts/slideLayout265.xml"/><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s>
</file>

<file path=ppt/slideMasters/_rels/slideMaster26.xml.rels><?xml version="1.0" encoding="UTF-8" standalone="yes"?>
<Relationships xmlns="http://schemas.openxmlformats.org/package/2006/relationships"><Relationship Id="rId11" Type="http://schemas.openxmlformats.org/officeDocument/2006/relationships/slideLayout" Target="../slideLayouts/slideLayout285.xml"/><Relationship Id="rId12" Type="http://schemas.openxmlformats.org/officeDocument/2006/relationships/theme" Target="../theme/theme26.xml"/><Relationship Id="rId13" Type="http://schemas.openxmlformats.org/officeDocument/2006/relationships/image" Target="../media/image16.jpeg"/><Relationship Id="rId1" Type="http://schemas.openxmlformats.org/officeDocument/2006/relationships/slideLayout" Target="../slideLayouts/slideLayout275.xml"/><Relationship Id="rId2" Type="http://schemas.openxmlformats.org/officeDocument/2006/relationships/slideLayout" Target="../slideLayouts/slideLayout276.xml"/><Relationship Id="rId3" Type="http://schemas.openxmlformats.org/officeDocument/2006/relationships/slideLayout" Target="../slideLayouts/slideLayout277.xml"/><Relationship Id="rId4" Type="http://schemas.openxmlformats.org/officeDocument/2006/relationships/slideLayout" Target="../slideLayouts/slideLayout278.xml"/><Relationship Id="rId5" Type="http://schemas.openxmlformats.org/officeDocument/2006/relationships/slideLayout" Target="../slideLayouts/slideLayout279.xml"/><Relationship Id="rId6" Type="http://schemas.openxmlformats.org/officeDocument/2006/relationships/slideLayout" Target="../slideLayouts/slideLayout280.xml"/><Relationship Id="rId7" Type="http://schemas.openxmlformats.org/officeDocument/2006/relationships/slideLayout" Target="../slideLayouts/slideLayout281.xml"/><Relationship Id="rId8" Type="http://schemas.openxmlformats.org/officeDocument/2006/relationships/slideLayout" Target="../slideLayouts/slideLayout282.xml"/><Relationship Id="rId9" Type="http://schemas.openxmlformats.org/officeDocument/2006/relationships/slideLayout" Target="../slideLayouts/slideLayout283.xml"/><Relationship Id="rId10" Type="http://schemas.openxmlformats.org/officeDocument/2006/relationships/slideLayout" Target="../slideLayouts/slideLayout284.xml"/></Relationships>
</file>

<file path=ppt/slideMasters/_rels/slideMaster27.xml.rels><?xml version="1.0" encoding="UTF-8" standalone="yes"?>
<Relationships xmlns="http://schemas.openxmlformats.org/package/2006/relationships"><Relationship Id="rId11" Type="http://schemas.openxmlformats.org/officeDocument/2006/relationships/slideLayout" Target="../slideLayouts/slideLayout296.xml"/><Relationship Id="rId12" Type="http://schemas.openxmlformats.org/officeDocument/2006/relationships/theme" Target="../theme/theme27.xml"/><Relationship Id="rId13" Type="http://schemas.openxmlformats.org/officeDocument/2006/relationships/image" Target="../media/image16.jpeg"/><Relationship Id="rId1" Type="http://schemas.openxmlformats.org/officeDocument/2006/relationships/slideLayout" Target="../slideLayouts/slideLayout286.xml"/><Relationship Id="rId2" Type="http://schemas.openxmlformats.org/officeDocument/2006/relationships/slideLayout" Target="../slideLayouts/slideLayout287.xml"/><Relationship Id="rId3" Type="http://schemas.openxmlformats.org/officeDocument/2006/relationships/slideLayout" Target="../slideLayouts/slideLayout288.xml"/><Relationship Id="rId4" Type="http://schemas.openxmlformats.org/officeDocument/2006/relationships/slideLayout" Target="../slideLayouts/slideLayout289.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 Id="rId9" Type="http://schemas.openxmlformats.org/officeDocument/2006/relationships/slideLayout" Target="../slideLayouts/slideLayout294.xml"/><Relationship Id="rId10" Type="http://schemas.openxmlformats.org/officeDocument/2006/relationships/slideLayout" Target="../slideLayouts/slideLayout295.xml"/></Relationships>
</file>

<file path=ppt/slideMasters/_rels/slideMaster28.xml.rels><?xml version="1.0" encoding="UTF-8" standalone="yes"?>
<Relationships xmlns="http://schemas.openxmlformats.org/package/2006/relationships"><Relationship Id="rId3" Type="http://schemas.openxmlformats.org/officeDocument/2006/relationships/slideLayout" Target="../slideLayouts/slideLayout299.xml"/><Relationship Id="rId4" Type="http://schemas.openxmlformats.org/officeDocument/2006/relationships/slideLayout" Target="../slideLayouts/slideLayout300.xml"/><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 Id="rId9" Type="http://schemas.openxmlformats.org/officeDocument/2006/relationships/theme" Target="../theme/theme28.xml"/><Relationship Id="rId10" Type="http://schemas.openxmlformats.org/officeDocument/2006/relationships/image" Target="../media/image16.jpeg"/><Relationship Id="rId1" Type="http://schemas.openxmlformats.org/officeDocument/2006/relationships/slideLayout" Target="../slideLayouts/slideLayout297.xml"/><Relationship Id="rId2" Type="http://schemas.openxmlformats.org/officeDocument/2006/relationships/slideLayout" Target="../slideLayouts/slideLayout29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theme" Target="../theme/theme3.xml"/><Relationship Id="rId8" Type="http://schemas.openxmlformats.org/officeDocument/2006/relationships/image" Target="../media/image4.jpeg"/><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theme" Target="../theme/theme4.xml"/><Relationship Id="rId9" Type="http://schemas.openxmlformats.org/officeDocument/2006/relationships/image" Target="../media/image1.jpeg"/><Relationship Id="rId1" Type="http://schemas.openxmlformats.org/officeDocument/2006/relationships/slideLayout" Target="../slideLayouts/slideLayout25.xml"/><Relationship Id="rId2"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theme" Target="../theme/theme5.xml"/><Relationship Id="rId9" Type="http://schemas.openxmlformats.org/officeDocument/2006/relationships/image" Target="../media/image1.jpeg"/><Relationship Id="rId1" Type="http://schemas.openxmlformats.org/officeDocument/2006/relationships/slideLayout" Target="../slideLayouts/slideLayout32.xml"/><Relationship Id="rId2"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9" Type="http://schemas.openxmlformats.org/officeDocument/2006/relationships/theme" Target="../theme/theme6.xml"/><Relationship Id="rId10" Type="http://schemas.openxmlformats.org/officeDocument/2006/relationships/image" Target="../media/image4.jpeg"/><Relationship Id="rId1" Type="http://schemas.openxmlformats.org/officeDocument/2006/relationships/slideLayout" Target="../slideLayouts/slideLayout39.xml"/><Relationship Id="rId2" Type="http://schemas.openxmlformats.org/officeDocument/2006/relationships/slideLayout" Target="../slideLayouts/slideLayout40.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theme" Target="../theme/theme7.xml"/><Relationship Id="rId10" Type="http://schemas.openxmlformats.org/officeDocument/2006/relationships/image" Target="../media/image4.jpeg"/><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65.xml"/><Relationship Id="rId12" Type="http://schemas.openxmlformats.org/officeDocument/2006/relationships/theme" Target="../theme/theme8.xml"/><Relationship Id="rId13" Type="http://schemas.openxmlformats.org/officeDocument/2006/relationships/image" Target="../media/image7.jpeg"/><Relationship Id="rId14" Type="http://schemas.openxmlformats.org/officeDocument/2006/relationships/image" Target="../media/image8.png"/><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76.xml"/><Relationship Id="rId12" Type="http://schemas.openxmlformats.org/officeDocument/2006/relationships/theme" Target="../theme/theme9.xml"/><Relationship Id="rId13" Type="http://schemas.openxmlformats.org/officeDocument/2006/relationships/image" Target="../media/image7.jpeg"/><Relationship Id="rId14" Type="http://schemas.openxmlformats.org/officeDocument/2006/relationships/image" Target="../media/image8.png"/><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9" Type="http://schemas.openxmlformats.org/officeDocument/2006/relationships/slideLayout" Target="../slideLayouts/slideLayout74.xml"/><Relationship Id="rId10"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 corporate background 16x9_b.jp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19" y="142835"/>
            <a:ext cx="10942020" cy="964092"/>
          </a:xfrm>
          <a:prstGeom prst="rect">
            <a:avLst/>
          </a:prstGeom>
        </p:spPr>
        <p:txBody>
          <a:bodyPr vert="horz" lIns="0" tIns="45714" rIns="91426" bIns="45714" rtlCol="0" anchor="ctr">
            <a:noAutofit/>
          </a:bodyPr>
          <a:lstStyle/>
          <a:p>
            <a:r>
              <a:rPr lang="en-US" dirty="0" smtClean="0"/>
              <a:t>Master title style</a:t>
            </a:r>
            <a:endParaRPr lang="en-US" dirty="0"/>
          </a:p>
        </p:txBody>
      </p:sp>
      <p:sp>
        <p:nvSpPr>
          <p:cNvPr id="3" name="Text Placeholder 2"/>
          <p:cNvSpPr>
            <a:spLocks noGrp="1"/>
          </p:cNvSpPr>
          <p:nvPr>
            <p:ph type="body" idx="1"/>
          </p:nvPr>
        </p:nvSpPr>
        <p:spPr>
          <a:xfrm>
            <a:off x="637778" y="1121384"/>
            <a:ext cx="10936155" cy="4949008"/>
          </a:xfrm>
          <a:prstGeom prst="rect">
            <a:avLst/>
          </a:prstGeom>
        </p:spPr>
        <p:txBody>
          <a:bodyPr vert="horz" lIns="0" tIns="45714" rIns="91426" bIns="45714"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11971845" y="5106124"/>
            <a:ext cx="129779" cy="357277"/>
          </a:xfrm>
          <a:prstGeom prst="rect">
            <a:avLst/>
          </a:prstGeom>
          <a:noFill/>
        </p:spPr>
        <p:txBody>
          <a:bodyPr wrap="none" lIns="64258" tIns="32130" rIns="64258" bIns="32130" rtlCol="0">
            <a:spAutoFit/>
          </a:bodyPr>
          <a:lstStyle/>
          <a:p>
            <a:pPr defTabSz="609487"/>
            <a:endParaRPr lang="en-US" sz="1900" dirty="0">
              <a:solidFill>
                <a:prstClr val="black"/>
              </a:solidFill>
            </a:endParaRPr>
          </a:p>
        </p:txBody>
      </p:sp>
      <p:sp>
        <p:nvSpPr>
          <p:cNvPr id="8" name="TextBox 7"/>
          <p:cNvSpPr txBox="1"/>
          <p:nvPr/>
        </p:nvSpPr>
        <p:spPr>
          <a:xfrm>
            <a:off x="12626369" y="7159280"/>
            <a:ext cx="129779" cy="357277"/>
          </a:xfrm>
          <a:prstGeom prst="rect">
            <a:avLst/>
          </a:prstGeom>
          <a:noFill/>
        </p:spPr>
        <p:txBody>
          <a:bodyPr wrap="none" lIns="64258" tIns="32130" rIns="64258" bIns="32130" rtlCol="0">
            <a:spAutoFit/>
          </a:bodyPr>
          <a:lstStyle/>
          <a:p>
            <a:pPr defTabSz="609487"/>
            <a:endParaRPr lang="en-US" sz="1900" dirty="0">
              <a:solidFill>
                <a:prstClr val="black"/>
              </a:solidFill>
            </a:endParaRPr>
          </a:p>
        </p:txBody>
      </p:sp>
      <p:sp>
        <p:nvSpPr>
          <p:cNvPr id="11" name="TextBox 10"/>
          <p:cNvSpPr txBox="1"/>
          <p:nvPr/>
        </p:nvSpPr>
        <p:spPr>
          <a:xfrm>
            <a:off x="12995281" y="2035308"/>
            <a:ext cx="129779" cy="357277"/>
          </a:xfrm>
          <a:prstGeom prst="rect">
            <a:avLst/>
          </a:prstGeom>
          <a:noFill/>
        </p:spPr>
        <p:txBody>
          <a:bodyPr wrap="none" lIns="64258" tIns="32130" rIns="64258" bIns="32130" rtlCol="0">
            <a:spAutoFit/>
          </a:bodyPr>
          <a:lstStyle/>
          <a:p>
            <a:pPr defTabSz="609487"/>
            <a:endParaRPr lang="en-US" sz="1900" dirty="0">
              <a:solidFill>
                <a:prstClr val="black"/>
              </a:solidFill>
            </a:endParaRPr>
          </a:p>
        </p:txBody>
      </p:sp>
      <p:sp>
        <p:nvSpPr>
          <p:cNvPr id="13" name="TextBox 12"/>
          <p:cNvSpPr txBox="1"/>
          <p:nvPr/>
        </p:nvSpPr>
        <p:spPr>
          <a:xfrm>
            <a:off x="-214208" y="4070616"/>
            <a:ext cx="129779" cy="357277"/>
          </a:xfrm>
          <a:prstGeom prst="rect">
            <a:avLst/>
          </a:prstGeom>
          <a:noFill/>
        </p:spPr>
        <p:txBody>
          <a:bodyPr wrap="none" lIns="64258" tIns="32130" rIns="64258" bIns="32130" rtlCol="0">
            <a:spAutoFit/>
          </a:bodyPr>
          <a:lstStyle/>
          <a:p>
            <a:pPr defTabSz="609487"/>
            <a:endParaRPr lang="en-US" sz="1900" dirty="0">
              <a:solidFill>
                <a:prstClr val="black"/>
              </a:solidFill>
            </a:endParaRPr>
          </a:p>
        </p:txBody>
      </p:sp>
      <p:sp>
        <p:nvSpPr>
          <p:cNvPr id="10" name="TextBox 9"/>
          <p:cNvSpPr txBox="1"/>
          <p:nvPr/>
        </p:nvSpPr>
        <p:spPr>
          <a:xfrm>
            <a:off x="467325" y="6330957"/>
            <a:ext cx="636713" cy="276999"/>
          </a:xfrm>
          <a:prstGeom prst="rect">
            <a:avLst/>
          </a:prstGeom>
          <a:noFill/>
        </p:spPr>
        <p:txBody>
          <a:bodyPr wrap="none" lIns="91432" tIns="45718" rIns="91432" bIns="45718" rtlCol="0">
            <a:spAutoFit/>
          </a:bodyPr>
          <a:lstStyle/>
          <a:p>
            <a:pPr defTabSz="609487"/>
            <a:r>
              <a:rPr lang="en-US" sz="1200" dirty="0">
                <a:solidFill>
                  <a:prstClr val="black"/>
                </a:solidFill>
                <a:latin typeface="Univers LT Std 45 Light"/>
                <a:cs typeface="Univers LT Std 45 Light"/>
              </a:rPr>
              <a:t>ni.com</a:t>
            </a:r>
          </a:p>
        </p:txBody>
      </p:sp>
    </p:spTree>
    <p:extLst>
      <p:ext uri="{BB962C8B-B14F-4D97-AF65-F5344CB8AC3E}">
        <p14:creationId xmlns:p14="http://schemas.microsoft.com/office/powerpoint/2010/main" val="249294503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timing>
    <p:tnLst>
      <p:par>
        <p:cTn id="1" dur="indefinite" restart="never" nodeType="tmRoot"/>
      </p:par>
    </p:tnLst>
  </p:timing>
  <p:txStyles>
    <p:titleStyle>
      <a:lvl1pPr algn="l" defTabSz="457115" rtl="0" eaLnBrk="1" latinLnBrk="0" hangingPunct="1">
        <a:spcBef>
          <a:spcPct val="0"/>
        </a:spcBef>
        <a:buNone/>
        <a:defRPr sz="3200" b="0" i="0" kern="1200" spc="-100">
          <a:solidFill>
            <a:schemeClr val="accent1"/>
          </a:solidFill>
          <a:latin typeface="+mn-lt"/>
          <a:ea typeface="+mj-ea"/>
          <a:cs typeface="Univers LT Std 45 Light"/>
        </a:defRPr>
      </a:lvl1pPr>
    </p:titleStyle>
    <p:bodyStyle>
      <a:lvl1pPr marL="173018" indent="-173018" algn="l" defTabSz="457115" rtl="0" eaLnBrk="1" latinLnBrk="0" hangingPunct="1">
        <a:spcBef>
          <a:spcPts val="573"/>
        </a:spcBef>
        <a:buClr>
          <a:schemeClr val="bg1">
            <a:lumMod val="50000"/>
          </a:schemeClr>
        </a:buClr>
        <a:buSzPct val="70000"/>
        <a:buFont typeface="Arial" pitchFamily="34" charset="0"/>
        <a:buChar char="•"/>
        <a:defRPr sz="2400" b="0" i="0" kern="1200">
          <a:solidFill>
            <a:schemeClr val="tx1"/>
          </a:solidFill>
          <a:latin typeface="+mn-lt"/>
          <a:ea typeface="+mn-ea"/>
          <a:cs typeface="Univers LT Std 45 Light"/>
        </a:defRPr>
      </a:lvl1pPr>
      <a:lvl2pPr marL="642560" indent="-186301" algn="l" defTabSz="457115" rtl="0" eaLnBrk="1" latinLnBrk="0" hangingPunct="1">
        <a:spcBef>
          <a:spcPct val="20000"/>
        </a:spcBef>
        <a:buClr>
          <a:schemeClr val="bg1">
            <a:lumMod val="50000"/>
          </a:schemeClr>
        </a:buClr>
        <a:buSzPct val="70000"/>
        <a:buFont typeface="Arial"/>
        <a:buChar char="•"/>
        <a:defRPr sz="2000" b="0" i="0" kern="1200">
          <a:solidFill>
            <a:schemeClr val="tx1"/>
          </a:solidFill>
          <a:latin typeface="+mn-lt"/>
          <a:ea typeface="+mn-ea"/>
          <a:cs typeface="Univers LT Std 45 Light"/>
        </a:defRPr>
      </a:lvl2pPr>
      <a:lvl3pPr marL="1082090" indent="-167334" algn="l" defTabSz="457115" rtl="0" eaLnBrk="1" latinLnBrk="0" hangingPunct="1">
        <a:spcBef>
          <a:spcPct val="20000"/>
        </a:spcBef>
        <a:buClr>
          <a:schemeClr val="bg1">
            <a:lumMod val="50000"/>
          </a:schemeClr>
        </a:buClr>
        <a:buSzPct val="70000"/>
        <a:buFont typeface="Courier New"/>
        <a:buChar char="o"/>
        <a:defRPr sz="1900" b="0" i="0" kern="1200">
          <a:solidFill>
            <a:schemeClr val="tx1"/>
          </a:solidFill>
          <a:latin typeface="+mn-lt"/>
          <a:ea typeface="+mn-ea"/>
          <a:cs typeface="Univers LT Std 45 Light"/>
        </a:defRPr>
      </a:lvl3pPr>
      <a:lvl4pPr marL="1599911" indent="-228560" algn="l" defTabSz="457115" rtl="0" eaLnBrk="1" latinLnBrk="0" hangingPunct="1">
        <a:spcBef>
          <a:spcPct val="20000"/>
        </a:spcBef>
        <a:buClr>
          <a:schemeClr val="bg1">
            <a:lumMod val="50000"/>
          </a:schemeClr>
        </a:buClr>
        <a:buSzPct val="70000"/>
        <a:buFont typeface="Arial"/>
        <a:buChar char="–"/>
        <a:defRPr sz="1500" b="0" i="0" kern="1200">
          <a:solidFill>
            <a:schemeClr val="tx1"/>
          </a:solidFill>
          <a:latin typeface="+mn-lt"/>
          <a:ea typeface="+mn-ea"/>
          <a:cs typeface="Univers LT Std 45 Light"/>
        </a:defRPr>
      </a:lvl4pPr>
      <a:lvl5pPr marL="1828472" indent="0" algn="l" defTabSz="457115"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145" indent="-228560" algn="l" defTabSz="457115" rtl="0" eaLnBrk="1" latinLnBrk="0" hangingPunct="1">
        <a:spcBef>
          <a:spcPct val="20000"/>
        </a:spcBef>
        <a:buFont typeface="Arial"/>
        <a:buChar char="•"/>
        <a:defRPr sz="2000" kern="1200">
          <a:solidFill>
            <a:schemeClr val="tx1"/>
          </a:solidFill>
          <a:latin typeface="+mn-lt"/>
          <a:ea typeface="+mn-ea"/>
          <a:cs typeface="+mn-cs"/>
        </a:defRPr>
      </a:lvl6pPr>
      <a:lvl7pPr marL="2971262" indent="-228560" algn="l" defTabSz="457115" rtl="0" eaLnBrk="1" latinLnBrk="0" hangingPunct="1">
        <a:spcBef>
          <a:spcPct val="20000"/>
        </a:spcBef>
        <a:buFont typeface="Arial"/>
        <a:buChar char="•"/>
        <a:defRPr sz="2000" kern="1200">
          <a:solidFill>
            <a:schemeClr val="tx1"/>
          </a:solidFill>
          <a:latin typeface="+mn-lt"/>
          <a:ea typeface="+mn-ea"/>
          <a:cs typeface="+mn-cs"/>
        </a:defRPr>
      </a:lvl7pPr>
      <a:lvl8pPr marL="3428380" indent="-228560" algn="l" defTabSz="457115" rtl="0" eaLnBrk="1" latinLnBrk="0" hangingPunct="1">
        <a:spcBef>
          <a:spcPct val="20000"/>
        </a:spcBef>
        <a:buFont typeface="Arial"/>
        <a:buChar char="•"/>
        <a:defRPr sz="2000" kern="1200">
          <a:solidFill>
            <a:schemeClr val="tx1"/>
          </a:solidFill>
          <a:latin typeface="+mn-lt"/>
          <a:ea typeface="+mn-ea"/>
          <a:cs typeface="+mn-cs"/>
        </a:defRPr>
      </a:lvl8pPr>
      <a:lvl9pPr marL="3885498" indent="-228560" algn="l" defTabSz="45711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15" rtl="0" eaLnBrk="1" latinLnBrk="0" hangingPunct="1">
        <a:defRPr sz="1900" kern="1200">
          <a:solidFill>
            <a:schemeClr val="tx1"/>
          </a:solidFill>
          <a:latin typeface="+mn-lt"/>
          <a:ea typeface="+mn-ea"/>
          <a:cs typeface="+mn-cs"/>
        </a:defRPr>
      </a:lvl1pPr>
      <a:lvl2pPr marL="457115" algn="l" defTabSz="457115" rtl="0" eaLnBrk="1" latinLnBrk="0" hangingPunct="1">
        <a:defRPr sz="1900" kern="1200">
          <a:solidFill>
            <a:schemeClr val="tx1"/>
          </a:solidFill>
          <a:latin typeface="+mn-lt"/>
          <a:ea typeface="+mn-ea"/>
          <a:cs typeface="+mn-cs"/>
        </a:defRPr>
      </a:lvl2pPr>
      <a:lvl3pPr marL="914234" algn="l" defTabSz="457115" rtl="0" eaLnBrk="1" latinLnBrk="0" hangingPunct="1">
        <a:defRPr sz="1900" kern="1200">
          <a:solidFill>
            <a:schemeClr val="tx1"/>
          </a:solidFill>
          <a:latin typeface="+mn-lt"/>
          <a:ea typeface="+mn-ea"/>
          <a:cs typeface="+mn-cs"/>
        </a:defRPr>
      </a:lvl3pPr>
      <a:lvl4pPr marL="1371352" algn="l" defTabSz="457115" rtl="0" eaLnBrk="1" latinLnBrk="0" hangingPunct="1">
        <a:defRPr sz="1900" kern="1200">
          <a:solidFill>
            <a:schemeClr val="tx1"/>
          </a:solidFill>
          <a:latin typeface="+mn-lt"/>
          <a:ea typeface="+mn-ea"/>
          <a:cs typeface="+mn-cs"/>
        </a:defRPr>
      </a:lvl4pPr>
      <a:lvl5pPr marL="1828472" algn="l" defTabSz="457115" rtl="0" eaLnBrk="1" latinLnBrk="0" hangingPunct="1">
        <a:defRPr sz="1900" kern="1200">
          <a:solidFill>
            <a:schemeClr val="tx1"/>
          </a:solidFill>
          <a:latin typeface="+mn-lt"/>
          <a:ea typeface="+mn-ea"/>
          <a:cs typeface="+mn-cs"/>
        </a:defRPr>
      </a:lvl5pPr>
      <a:lvl6pPr marL="2285590" algn="l" defTabSz="457115" rtl="0" eaLnBrk="1" latinLnBrk="0" hangingPunct="1">
        <a:defRPr sz="1900" kern="1200">
          <a:solidFill>
            <a:schemeClr val="tx1"/>
          </a:solidFill>
          <a:latin typeface="+mn-lt"/>
          <a:ea typeface="+mn-ea"/>
          <a:cs typeface="+mn-cs"/>
        </a:defRPr>
      </a:lvl6pPr>
      <a:lvl7pPr marL="2742706" algn="l" defTabSz="457115" rtl="0" eaLnBrk="1" latinLnBrk="0" hangingPunct="1">
        <a:defRPr sz="1900" kern="1200">
          <a:solidFill>
            <a:schemeClr val="tx1"/>
          </a:solidFill>
          <a:latin typeface="+mn-lt"/>
          <a:ea typeface="+mn-ea"/>
          <a:cs typeface="+mn-cs"/>
        </a:defRPr>
      </a:lvl7pPr>
      <a:lvl8pPr marL="3199820" algn="l" defTabSz="457115" rtl="0" eaLnBrk="1" latinLnBrk="0" hangingPunct="1">
        <a:defRPr sz="1900" kern="1200">
          <a:solidFill>
            <a:schemeClr val="tx1"/>
          </a:solidFill>
          <a:latin typeface="+mn-lt"/>
          <a:ea typeface="+mn-ea"/>
          <a:cs typeface="+mn-cs"/>
        </a:defRPr>
      </a:lvl8pPr>
      <a:lvl9pPr marL="3656935" algn="l" defTabSz="45711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107526" y="142830"/>
            <a:ext cx="11417727" cy="964092"/>
          </a:xfrm>
          <a:prstGeom prst="rect">
            <a:avLst/>
          </a:prstGeom>
        </p:spPr>
        <p:txBody>
          <a:bodyPr vert="horz" lIns="91435" tIns="45717" rIns="91435" bIns="45717" rtlCol="0" anchor="ctr">
            <a:normAutofit/>
          </a:bodyPr>
          <a:lstStyle/>
          <a:p>
            <a:r>
              <a:rPr lang="en-US" dirty="0" smtClean="0"/>
              <a:t>Customer confidential master title style</a:t>
            </a:r>
            <a:endParaRPr lang="en-US" dirty="0"/>
          </a:p>
        </p:txBody>
      </p:sp>
      <p:sp>
        <p:nvSpPr>
          <p:cNvPr id="3" name="Text Placeholder 2"/>
          <p:cNvSpPr>
            <a:spLocks noGrp="1"/>
          </p:cNvSpPr>
          <p:nvPr>
            <p:ph type="body" idx="1"/>
          </p:nvPr>
        </p:nvSpPr>
        <p:spPr>
          <a:xfrm>
            <a:off x="101600" y="1121384"/>
            <a:ext cx="11423651"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11971841" y="5106121"/>
            <a:ext cx="173108" cy="455855"/>
          </a:xfrm>
          <a:prstGeom prst="rect">
            <a:avLst/>
          </a:prstGeom>
          <a:noFill/>
        </p:spPr>
        <p:txBody>
          <a:bodyPr wrap="none" lIns="85685" tIns="42843" rIns="85685" bIns="42843" rtlCol="0">
            <a:spAutoFit/>
          </a:bodyPr>
          <a:lstStyle/>
          <a:p>
            <a:pPr defTabSz="609550"/>
            <a:endParaRPr lang="en-US" sz="2400" dirty="0">
              <a:solidFill>
                <a:prstClr val="black"/>
              </a:solidFill>
            </a:endParaRPr>
          </a:p>
        </p:txBody>
      </p:sp>
      <p:sp>
        <p:nvSpPr>
          <p:cNvPr id="8" name="TextBox 7"/>
          <p:cNvSpPr txBox="1"/>
          <p:nvPr/>
        </p:nvSpPr>
        <p:spPr>
          <a:xfrm>
            <a:off x="12626365" y="7159279"/>
            <a:ext cx="173108" cy="455855"/>
          </a:xfrm>
          <a:prstGeom prst="rect">
            <a:avLst/>
          </a:prstGeom>
          <a:noFill/>
        </p:spPr>
        <p:txBody>
          <a:bodyPr wrap="none" lIns="85685" tIns="42843" rIns="85685" bIns="42843" rtlCol="0">
            <a:spAutoFit/>
          </a:bodyPr>
          <a:lstStyle/>
          <a:p>
            <a:pPr defTabSz="609550"/>
            <a:endParaRPr lang="en-US" sz="2400" dirty="0">
              <a:solidFill>
                <a:prstClr val="black"/>
              </a:solidFill>
            </a:endParaRPr>
          </a:p>
        </p:txBody>
      </p:sp>
      <p:sp>
        <p:nvSpPr>
          <p:cNvPr id="11" name="TextBox 10"/>
          <p:cNvSpPr txBox="1"/>
          <p:nvPr/>
        </p:nvSpPr>
        <p:spPr>
          <a:xfrm>
            <a:off x="12995280" y="2035307"/>
            <a:ext cx="173108" cy="455855"/>
          </a:xfrm>
          <a:prstGeom prst="rect">
            <a:avLst/>
          </a:prstGeom>
          <a:noFill/>
        </p:spPr>
        <p:txBody>
          <a:bodyPr wrap="none" lIns="85685" tIns="42843" rIns="85685" bIns="42843" rtlCol="0">
            <a:spAutoFit/>
          </a:bodyPr>
          <a:lstStyle/>
          <a:p>
            <a:pPr defTabSz="609550"/>
            <a:endParaRPr lang="en-US" sz="2400" dirty="0">
              <a:solidFill>
                <a:prstClr val="black"/>
              </a:solidFill>
            </a:endParaRPr>
          </a:p>
        </p:txBody>
      </p:sp>
      <p:sp>
        <p:nvSpPr>
          <p:cNvPr id="13" name="TextBox 12"/>
          <p:cNvSpPr txBox="1"/>
          <p:nvPr/>
        </p:nvSpPr>
        <p:spPr>
          <a:xfrm>
            <a:off x="-214208" y="4070614"/>
            <a:ext cx="173108" cy="455855"/>
          </a:xfrm>
          <a:prstGeom prst="rect">
            <a:avLst/>
          </a:prstGeom>
          <a:noFill/>
        </p:spPr>
        <p:txBody>
          <a:bodyPr wrap="none" lIns="85685" tIns="42843" rIns="85685" bIns="42843" rtlCol="0">
            <a:spAutoFit/>
          </a:bodyPr>
          <a:lstStyle/>
          <a:p>
            <a:pPr defTabSz="609550"/>
            <a:endParaRPr lang="en-US" sz="2400" dirty="0">
              <a:solidFill>
                <a:prstClr val="black"/>
              </a:solidFill>
            </a:endParaRPr>
          </a:p>
        </p:txBody>
      </p:sp>
      <p:sp>
        <p:nvSpPr>
          <p:cNvPr id="12" name="TextBox 11"/>
          <p:cNvSpPr txBox="1"/>
          <p:nvPr/>
        </p:nvSpPr>
        <p:spPr>
          <a:xfrm>
            <a:off x="467321" y="6330951"/>
            <a:ext cx="2419445" cy="338554"/>
          </a:xfrm>
          <a:prstGeom prst="rect">
            <a:avLst/>
          </a:prstGeom>
          <a:noFill/>
        </p:spPr>
        <p:txBody>
          <a:bodyPr wrap="none" rtlCol="0">
            <a:spAutoFit/>
          </a:bodyPr>
          <a:lstStyle/>
          <a:p>
            <a:pPr defTabSz="609550"/>
            <a:r>
              <a:rPr lang="en-US" sz="1600" dirty="0" smtClean="0">
                <a:solidFill>
                  <a:prstClr val="black"/>
                </a:solidFill>
              </a:rPr>
              <a:t>ni.com  |  NI Confidential</a:t>
            </a:r>
            <a:endParaRPr lang="en-US" sz="1600" dirty="0">
              <a:solidFill>
                <a:prstClr val="black"/>
              </a:solidFill>
            </a:endParaRPr>
          </a:p>
        </p:txBody>
      </p:sp>
      <p:grpSp>
        <p:nvGrpSpPr>
          <p:cNvPr id="9" name="Group 8"/>
          <p:cNvGrpSpPr/>
          <p:nvPr/>
        </p:nvGrpSpPr>
        <p:grpSpPr>
          <a:xfrm>
            <a:off x="9588500" y="6096000"/>
            <a:ext cx="2184400" cy="604283"/>
            <a:chOff x="7191375" y="4572000"/>
            <a:chExt cx="1638300" cy="453212"/>
          </a:xfrm>
        </p:grpSpPr>
        <p:sp>
          <p:nvSpPr>
            <p:cNvPr id="7" name="Rectangle 6"/>
            <p:cNvSpPr/>
            <p:nvPr userDrawn="1"/>
          </p:nvSpPr>
          <p:spPr>
            <a:xfrm>
              <a:off x="7191375" y="4572000"/>
              <a:ext cx="1638300" cy="4532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pic>
          <p:nvPicPr>
            <p:cNvPr id="2051" name="Picture 3" descr="C:\Users\jphillip\Documents\Logos\LabVIEW\Latest from Joe\nilogo.png"/>
            <p:cNvPicPr>
              <a:picLocks noChangeAspect="1" noChangeArrowheads="1"/>
            </p:cNvPicPr>
            <p:nvPr userDrawn="1"/>
          </p:nvPicPr>
          <p:blipFill>
            <a:blip r:embed="rId21" cstate="print">
              <a:extLst>
                <a:ext uri="{28A0092B-C50C-407E-A947-70E740481C1C}">
                  <a14:useLocalDpi xmlns:a14="http://schemas.microsoft.com/office/drawing/2010/main"/>
                </a:ext>
              </a:extLst>
            </a:blip>
            <a:srcRect/>
            <a:stretch>
              <a:fillRect/>
            </a:stretch>
          </p:blipFill>
          <p:spPr bwMode="auto">
            <a:xfrm>
              <a:off x="7441905" y="4690701"/>
              <a:ext cx="1137240" cy="275212"/>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729568616"/>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609550" rtl="0" eaLnBrk="1" latinLnBrk="0" hangingPunct="1">
        <a:spcBef>
          <a:spcPct val="0"/>
        </a:spcBef>
        <a:buNone/>
        <a:defRPr sz="4267" b="0" i="0" kern="1200" spc="-133">
          <a:solidFill>
            <a:schemeClr val="accent1"/>
          </a:solidFill>
          <a:latin typeface="+mn-lt"/>
          <a:ea typeface="+mj-ea"/>
          <a:cs typeface="Arial"/>
        </a:defRPr>
      </a:lvl1pPr>
    </p:titleStyle>
    <p:bodyStyle>
      <a:lvl1pPr marL="230712" indent="-230712" algn="l" defTabSz="609550" rtl="0" eaLnBrk="1" latinLnBrk="0" hangingPunct="1">
        <a:spcBef>
          <a:spcPts val="764"/>
        </a:spcBef>
        <a:buClr>
          <a:schemeClr val="bg1">
            <a:lumMod val="50000"/>
          </a:schemeClr>
        </a:buClr>
        <a:buSzPct val="70000"/>
        <a:buFont typeface="Arial" pitchFamily="34" charset="0"/>
        <a:buChar char="•"/>
        <a:defRPr sz="3200" kern="1200">
          <a:solidFill>
            <a:schemeClr val="tx1"/>
          </a:solidFill>
          <a:latin typeface="+mn-lt"/>
          <a:ea typeface="+mn-ea"/>
          <a:cs typeface="Arial"/>
        </a:defRPr>
      </a:lvl1pPr>
      <a:lvl2pPr marL="856832" indent="-248422" algn="l" defTabSz="609550" rtl="0" eaLnBrk="1" latinLnBrk="0" hangingPunct="1">
        <a:spcBef>
          <a:spcPct val="20000"/>
        </a:spcBef>
        <a:buClr>
          <a:schemeClr val="bg1">
            <a:lumMod val="50000"/>
          </a:schemeClr>
        </a:buClr>
        <a:buSzPct val="70000"/>
        <a:buFont typeface="Arial"/>
        <a:buChar char="•"/>
        <a:defRPr sz="2667" kern="1200">
          <a:solidFill>
            <a:schemeClr val="tx1"/>
          </a:solidFill>
          <a:latin typeface="+mn-lt"/>
          <a:ea typeface="+mn-ea"/>
          <a:cs typeface="Arial"/>
        </a:defRPr>
      </a:lvl2pPr>
      <a:lvl3pPr marL="1442929" indent="-223133" algn="l" defTabSz="609550" rtl="0" eaLnBrk="1" latinLnBrk="0" hangingPunct="1">
        <a:spcBef>
          <a:spcPct val="20000"/>
        </a:spcBef>
        <a:buClr>
          <a:schemeClr val="bg1">
            <a:lumMod val="50000"/>
          </a:schemeClr>
        </a:buClr>
        <a:buSzPct val="70000"/>
        <a:buFont typeface="Courier New"/>
        <a:buChar char="o"/>
        <a:defRPr sz="2400" kern="1200">
          <a:solidFill>
            <a:schemeClr val="tx1"/>
          </a:solidFill>
          <a:latin typeface="+mn-lt"/>
          <a:ea typeface="+mn-ea"/>
          <a:cs typeface="Arial"/>
        </a:defRPr>
      </a:lvl3pPr>
      <a:lvl4pPr marL="2133427" indent="-304775" algn="l" defTabSz="609550" rtl="0" eaLnBrk="1" latinLnBrk="0" hangingPunct="1">
        <a:spcBef>
          <a:spcPct val="20000"/>
        </a:spcBef>
        <a:buClr>
          <a:schemeClr val="bg1">
            <a:lumMod val="50000"/>
          </a:schemeClr>
        </a:buClr>
        <a:buSzPct val="70000"/>
        <a:buFont typeface="Arial"/>
        <a:buChar char="–"/>
        <a:defRPr sz="1867" kern="1200">
          <a:solidFill>
            <a:schemeClr val="tx1"/>
          </a:solidFill>
          <a:latin typeface="+mn-lt"/>
          <a:ea typeface="+mn-ea"/>
          <a:cs typeface="Arial"/>
        </a:defRPr>
      </a:lvl4pPr>
      <a:lvl5pPr marL="2438203" indent="0" algn="l" defTabSz="609550" rtl="0" eaLnBrk="1" latinLnBrk="0" hangingPunct="1">
        <a:spcBef>
          <a:spcPct val="20000"/>
        </a:spcBef>
        <a:buClr>
          <a:schemeClr val="bg1">
            <a:lumMod val="50000"/>
          </a:schemeClr>
        </a:buClr>
        <a:buSzPct val="70000"/>
        <a:buFont typeface="Arial"/>
        <a:buNone/>
        <a:defRPr sz="2667" kern="1200">
          <a:solidFill>
            <a:schemeClr val="tx1"/>
          </a:solidFill>
          <a:latin typeface="Arial"/>
          <a:ea typeface="+mn-ea"/>
          <a:cs typeface="Arial"/>
        </a:defRPr>
      </a:lvl5pPr>
      <a:lvl6pPr marL="3352528" indent="-304775" algn="l" defTabSz="609550" rtl="0" eaLnBrk="1" latinLnBrk="0" hangingPunct="1">
        <a:spcBef>
          <a:spcPct val="20000"/>
        </a:spcBef>
        <a:buFont typeface="Arial"/>
        <a:buChar char="•"/>
        <a:defRPr sz="2667"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667"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667"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0" rtl="0" eaLnBrk="1" latinLnBrk="0" hangingPunct="1">
        <a:defRPr sz="2400" kern="1200">
          <a:solidFill>
            <a:schemeClr val="tx1"/>
          </a:solidFill>
          <a:latin typeface="+mn-lt"/>
          <a:ea typeface="+mn-ea"/>
          <a:cs typeface="+mn-cs"/>
        </a:defRPr>
      </a:lvl1pPr>
      <a:lvl2pPr marL="609550" algn="l" defTabSz="609550" rtl="0" eaLnBrk="1" latinLnBrk="0" hangingPunct="1">
        <a:defRPr sz="2400" kern="1200">
          <a:solidFill>
            <a:schemeClr val="tx1"/>
          </a:solidFill>
          <a:latin typeface="+mn-lt"/>
          <a:ea typeface="+mn-ea"/>
          <a:cs typeface="+mn-cs"/>
        </a:defRPr>
      </a:lvl2pPr>
      <a:lvl3pPr marL="1219100" algn="l" defTabSz="609550" rtl="0" eaLnBrk="1" latinLnBrk="0" hangingPunct="1">
        <a:defRPr sz="2400" kern="1200">
          <a:solidFill>
            <a:schemeClr val="tx1"/>
          </a:solidFill>
          <a:latin typeface="+mn-lt"/>
          <a:ea typeface="+mn-ea"/>
          <a:cs typeface="+mn-cs"/>
        </a:defRPr>
      </a:lvl3pPr>
      <a:lvl4pPr marL="1828652" algn="l" defTabSz="609550" rtl="0" eaLnBrk="1" latinLnBrk="0" hangingPunct="1">
        <a:defRPr sz="2400" kern="1200">
          <a:solidFill>
            <a:schemeClr val="tx1"/>
          </a:solidFill>
          <a:latin typeface="+mn-lt"/>
          <a:ea typeface="+mn-ea"/>
          <a:cs typeface="+mn-cs"/>
        </a:defRPr>
      </a:lvl4pPr>
      <a:lvl5pPr marL="2438203" algn="l" defTabSz="609550" rtl="0" eaLnBrk="1" latinLnBrk="0" hangingPunct="1">
        <a:defRPr sz="2400" kern="1200">
          <a:solidFill>
            <a:schemeClr val="tx1"/>
          </a:solidFill>
          <a:latin typeface="+mn-lt"/>
          <a:ea typeface="+mn-ea"/>
          <a:cs typeface="+mn-cs"/>
        </a:defRPr>
      </a:lvl5pPr>
      <a:lvl6pPr marL="3047753" algn="l" defTabSz="609550" rtl="0" eaLnBrk="1" latinLnBrk="0" hangingPunct="1">
        <a:defRPr sz="2400" kern="1200">
          <a:solidFill>
            <a:schemeClr val="tx1"/>
          </a:solidFill>
          <a:latin typeface="+mn-lt"/>
          <a:ea typeface="+mn-ea"/>
          <a:cs typeface="+mn-cs"/>
        </a:defRPr>
      </a:lvl6pPr>
      <a:lvl7pPr marL="3657303" algn="l" defTabSz="609550" rtl="0" eaLnBrk="1" latinLnBrk="0" hangingPunct="1">
        <a:defRPr sz="2400" kern="1200">
          <a:solidFill>
            <a:schemeClr val="tx1"/>
          </a:solidFill>
          <a:latin typeface="+mn-lt"/>
          <a:ea typeface="+mn-ea"/>
          <a:cs typeface="+mn-cs"/>
        </a:defRPr>
      </a:lvl7pPr>
      <a:lvl8pPr marL="4266853" algn="l" defTabSz="609550" rtl="0" eaLnBrk="1" latinLnBrk="0" hangingPunct="1">
        <a:defRPr sz="2400" kern="1200">
          <a:solidFill>
            <a:schemeClr val="tx1"/>
          </a:solidFill>
          <a:latin typeface="+mn-lt"/>
          <a:ea typeface="+mn-ea"/>
          <a:cs typeface="+mn-cs"/>
        </a:defRPr>
      </a:lvl8pPr>
      <a:lvl9pPr marL="4876403" algn="l" defTabSz="609550"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107526" y="142830"/>
            <a:ext cx="11417727" cy="964092"/>
          </a:xfrm>
          <a:prstGeom prst="rect">
            <a:avLst/>
          </a:prstGeom>
        </p:spPr>
        <p:txBody>
          <a:bodyPr vert="horz" lIns="91435" tIns="45717" rIns="91435" bIns="45717" rtlCol="0" anchor="ctr">
            <a:normAutofit/>
          </a:bodyPr>
          <a:lstStyle/>
          <a:p>
            <a:r>
              <a:rPr lang="en-US" dirty="0" smtClean="0"/>
              <a:t>Customer confidential master title style</a:t>
            </a:r>
            <a:endParaRPr lang="en-US" dirty="0"/>
          </a:p>
        </p:txBody>
      </p:sp>
      <p:sp>
        <p:nvSpPr>
          <p:cNvPr id="3" name="Text Placeholder 2"/>
          <p:cNvSpPr>
            <a:spLocks noGrp="1"/>
          </p:cNvSpPr>
          <p:nvPr>
            <p:ph type="body" idx="1"/>
          </p:nvPr>
        </p:nvSpPr>
        <p:spPr>
          <a:xfrm>
            <a:off x="101600" y="1121384"/>
            <a:ext cx="11423651"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11971841" y="5106121"/>
            <a:ext cx="173108" cy="455855"/>
          </a:xfrm>
          <a:prstGeom prst="rect">
            <a:avLst/>
          </a:prstGeom>
          <a:noFill/>
        </p:spPr>
        <p:txBody>
          <a:bodyPr wrap="none" lIns="85685" tIns="42843" rIns="85685" bIns="42843" rtlCol="0">
            <a:spAutoFit/>
          </a:bodyPr>
          <a:lstStyle/>
          <a:p>
            <a:pPr defTabSz="609550"/>
            <a:endParaRPr lang="en-US" sz="2400" dirty="0">
              <a:solidFill>
                <a:prstClr val="black"/>
              </a:solidFill>
            </a:endParaRPr>
          </a:p>
        </p:txBody>
      </p:sp>
      <p:sp>
        <p:nvSpPr>
          <p:cNvPr id="8" name="TextBox 7"/>
          <p:cNvSpPr txBox="1"/>
          <p:nvPr/>
        </p:nvSpPr>
        <p:spPr>
          <a:xfrm>
            <a:off x="12626365" y="7159279"/>
            <a:ext cx="173108" cy="455855"/>
          </a:xfrm>
          <a:prstGeom prst="rect">
            <a:avLst/>
          </a:prstGeom>
          <a:noFill/>
        </p:spPr>
        <p:txBody>
          <a:bodyPr wrap="none" lIns="85685" tIns="42843" rIns="85685" bIns="42843" rtlCol="0">
            <a:spAutoFit/>
          </a:bodyPr>
          <a:lstStyle/>
          <a:p>
            <a:pPr defTabSz="609550"/>
            <a:endParaRPr lang="en-US" sz="2400" dirty="0">
              <a:solidFill>
                <a:prstClr val="black"/>
              </a:solidFill>
            </a:endParaRPr>
          </a:p>
        </p:txBody>
      </p:sp>
      <p:sp>
        <p:nvSpPr>
          <p:cNvPr id="11" name="TextBox 10"/>
          <p:cNvSpPr txBox="1"/>
          <p:nvPr/>
        </p:nvSpPr>
        <p:spPr>
          <a:xfrm>
            <a:off x="12995280" y="2035307"/>
            <a:ext cx="173108" cy="455855"/>
          </a:xfrm>
          <a:prstGeom prst="rect">
            <a:avLst/>
          </a:prstGeom>
          <a:noFill/>
        </p:spPr>
        <p:txBody>
          <a:bodyPr wrap="none" lIns="85685" tIns="42843" rIns="85685" bIns="42843" rtlCol="0">
            <a:spAutoFit/>
          </a:bodyPr>
          <a:lstStyle/>
          <a:p>
            <a:pPr defTabSz="609550"/>
            <a:endParaRPr lang="en-US" sz="2400" dirty="0">
              <a:solidFill>
                <a:prstClr val="black"/>
              </a:solidFill>
            </a:endParaRPr>
          </a:p>
        </p:txBody>
      </p:sp>
      <p:sp>
        <p:nvSpPr>
          <p:cNvPr id="13" name="TextBox 12"/>
          <p:cNvSpPr txBox="1"/>
          <p:nvPr/>
        </p:nvSpPr>
        <p:spPr>
          <a:xfrm>
            <a:off x="-214208" y="4070614"/>
            <a:ext cx="173108" cy="455855"/>
          </a:xfrm>
          <a:prstGeom prst="rect">
            <a:avLst/>
          </a:prstGeom>
          <a:noFill/>
        </p:spPr>
        <p:txBody>
          <a:bodyPr wrap="none" lIns="85685" tIns="42843" rIns="85685" bIns="42843" rtlCol="0">
            <a:spAutoFit/>
          </a:bodyPr>
          <a:lstStyle/>
          <a:p>
            <a:pPr defTabSz="609550"/>
            <a:endParaRPr lang="en-US" sz="2400" dirty="0">
              <a:solidFill>
                <a:prstClr val="black"/>
              </a:solidFill>
            </a:endParaRPr>
          </a:p>
        </p:txBody>
      </p:sp>
      <p:sp>
        <p:nvSpPr>
          <p:cNvPr id="12" name="TextBox 11"/>
          <p:cNvSpPr txBox="1"/>
          <p:nvPr/>
        </p:nvSpPr>
        <p:spPr>
          <a:xfrm>
            <a:off x="467321" y="6330951"/>
            <a:ext cx="2419445" cy="338554"/>
          </a:xfrm>
          <a:prstGeom prst="rect">
            <a:avLst/>
          </a:prstGeom>
          <a:noFill/>
        </p:spPr>
        <p:txBody>
          <a:bodyPr wrap="none" rtlCol="0">
            <a:spAutoFit/>
          </a:bodyPr>
          <a:lstStyle/>
          <a:p>
            <a:pPr defTabSz="609550"/>
            <a:r>
              <a:rPr lang="en-US" sz="1600" dirty="0" smtClean="0">
                <a:solidFill>
                  <a:prstClr val="black"/>
                </a:solidFill>
              </a:rPr>
              <a:t>ni.com  |  NI Confidential</a:t>
            </a:r>
            <a:endParaRPr lang="en-US" sz="1600" dirty="0">
              <a:solidFill>
                <a:prstClr val="black"/>
              </a:solidFill>
            </a:endParaRPr>
          </a:p>
        </p:txBody>
      </p:sp>
      <p:grpSp>
        <p:nvGrpSpPr>
          <p:cNvPr id="9" name="Group 8"/>
          <p:cNvGrpSpPr/>
          <p:nvPr/>
        </p:nvGrpSpPr>
        <p:grpSpPr>
          <a:xfrm>
            <a:off x="9588500" y="6096000"/>
            <a:ext cx="2184400" cy="604283"/>
            <a:chOff x="7191375" y="4572000"/>
            <a:chExt cx="1638300" cy="453212"/>
          </a:xfrm>
        </p:grpSpPr>
        <p:sp>
          <p:nvSpPr>
            <p:cNvPr id="7" name="Rectangle 6"/>
            <p:cNvSpPr/>
            <p:nvPr userDrawn="1"/>
          </p:nvSpPr>
          <p:spPr>
            <a:xfrm>
              <a:off x="7191375" y="4572000"/>
              <a:ext cx="1638300" cy="4532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pic>
          <p:nvPicPr>
            <p:cNvPr id="2051" name="Picture 3" descr="C:\Users\jphillip\Documents\Logos\LabVIEW\Latest from Joe\nilogo.png"/>
            <p:cNvPicPr>
              <a:picLocks noChangeAspect="1" noChangeArrowheads="1"/>
            </p:cNvPicPr>
            <p:nvPr userDrawn="1"/>
          </p:nvPicPr>
          <p:blipFill>
            <a:blip r:embed="rId21" cstate="print">
              <a:extLst>
                <a:ext uri="{28A0092B-C50C-407E-A947-70E740481C1C}">
                  <a14:useLocalDpi xmlns:a14="http://schemas.microsoft.com/office/drawing/2010/main"/>
                </a:ext>
              </a:extLst>
            </a:blip>
            <a:srcRect/>
            <a:stretch>
              <a:fillRect/>
            </a:stretch>
          </p:blipFill>
          <p:spPr bwMode="auto">
            <a:xfrm>
              <a:off x="7441905" y="4690701"/>
              <a:ext cx="1137240" cy="275212"/>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81071317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609550" rtl="0" eaLnBrk="1" latinLnBrk="0" hangingPunct="1">
        <a:spcBef>
          <a:spcPct val="0"/>
        </a:spcBef>
        <a:buNone/>
        <a:defRPr sz="4267" b="0" i="0" kern="1200" spc="-133">
          <a:solidFill>
            <a:schemeClr val="accent1"/>
          </a:solidFill>
          <a:latin typeface="+mn-lt"/>
          <a:ea typeface="+mj-ea"/>
          <a:cs typeface="Arial"/>
        </a:defRPr>
      </a:lvl1pPr>
    </p:titleStyle>
    <p:bodyStyle>
      <a:lvl1pPr marL="230712" indent="-230712" algn="l" defTabSz="609550" rtl="0" eaLnBrk="1" latinLnBrk="0" hangingPunct="1">
        <a:spcBef>
          <a:spcPts val="764"/>
        </a:spcBef>
        <a:buClr>
          <a:schemeClr val="bg1">
            <a:lumMod val="50000"/>
          </a:schemeClr>
        </a:buClr>
        <a:buSzPct val="70000"/>
        <a:buFont typeface="Arial" pitchFamily="34" charset="0"/>
        <a:buChar char="•"/>
        <a:defRPr sz="3200" kern="1200">
          <a:solidFill>
            <a:schemeClr val="tx1"/>
          </a:solidFill>
          <a:latin typeface="+mn-lt"/>
          <a:ea typeface="+mn-ea"/>
          <a:cs typeface="Arial"/>
        </a:defRPr>
      </a:lvl1pPr>
      <a:lvl2pPr marL="856832" indent="-248422" algn="l" defTabSz="609550" rtl="0" eaLnBrk="1" latinLnBrk="0" hangingPunct="1">
        <a:spcBef>
          <a:spcPct val="20000"/>
        </a:spcBef>
        <a:buClr>
          <a:schemeClr val="bg1">
            <a:lumMod val="50000"/>
          </a:schemeClr>
        </a:buClr>
        <a:buSzPct val="70000"/>
        <a:buFont typeface="Arial"/>
        <a:buChar char="•"/>
        <a:defRPr sz="2667" kern="1200">
          <a:solidFill>
            <a:schemeClr val="tx1"/>
          </a:solidFill>
          <a:latin typeface="+mn-lt"/>
          <a:ea typeface="+mn-ea"/>
          <a:cs typeface="Arial"/>
        </a:defRPr>
      </a:lvl2pPr>
      <a:lvl3pPr marL="1442929" indent="-223133" algn="l" defTabSz="609550" rtl="0" eaLnBrk="1" latinLnBrk="0" hangingPunct="1">
        <a:spcBef>
          <a:spcPct val="20000"/>
        </a:spcBef>
        <a:buClr>
          <a:schemeClr val="bg1">
            <a:lumMod val="50000"/>
          </a:schemeClr>
        </a:buClr>
        <a:buSzPct val="70000"/>
        <a:buFont typeface="Courier New"/>
        <a:buChar char="o"/>
        <a:defRPr sz="2400" kern="1200">
          <a:solidFill>
            <a:schemeClr val="tx1"/>
          </a:solidFill>
          <a:latin typeface="+mn-lt"/>
          <a:ea typeface="+mn-ea"/>
          <a:cs typeface="Arial"/>
        </a:defRPr>
      </a:lvl3pPr>
      <a:lvl4pPr marL="2133427" indent="-304775" algn="l" defTabSz="609550" rtl="0" eaLnBrk="1" latinLnBrk="0" hangingPunct="1">
        <a:spcBef>
          <a:spcPct val="20000"/>
        </a:spcBef>
        <a:buClr>
          <a:schemeClr val="bg1">
            <a:lumMod val="50000"/>
          </a:schemeClr>
        </a:buClr>
        <a:buSzPct val="70000"/>
        <a:buFont typeface="Arial"/>
        <a:buChar char="–"/>
        <a:defRPr sz="1867" kern="1200">
          <a:solidFill>
            <a:schemeClr val="tx1"/>
          </a:solidFill>
          <a:latin typeface="+mn-lt"/>
          <a:ea typeface="+mn-ea"/>
          <a:cs typeface="Arial"/>
        </a:defRPr>
      </a:lvl4pPr>
      <a:lvl5pPr marL="2438203" indent="0" algn="l" defTabSz="609550" rtl="0" eaLnBrk="1" latinLnBrk="0" hangingPunct="1">
        <a:spcBef>
          <a:spcPct val="20000"/>
        </a:spcBef>
        <a:buClr>
          <a:schemeClr val="bg1">
            <a:lumMod val="50000"/>
          </a:schemeClr>
        </a:buClr>
        <a:buSzPct val="70000"/>
        <a:buFont typeface="Arial"/>
        <a:buNone/>
        <a:defRPr sz="2667" kern="1200">
          <a:solidFill>
            <a:schemeClr val="tx1"/>
          </a:solidFill>
          <a:latin typeface="Arial"/>
          <a:ea typeface="+mn-ea"/>
          <a:cs typeface="Arial"/>
        </a:defRPr>
      </a:lvl5pPr>
      <a:lvl6pPr marL="3352528" indent="-304775" algn="l" defTabSz="609550" rtl="0" eaLnBrk="1" latinLnBrk="0" hangingPunct="1">
        <a:spcBef>
          <a:spcPct val="20000"/>
        </a:spcBef>
        <a:buFont typeface="Arial"/>
        <a:buChar char="•"/>
        <a:defRPr sz="2667"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667"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667"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0" rtl="0" eaLnBrk="1" latinLnBrk="0" hangingPunct="1">
        <a:defRPr sz="2400" kern="1200">
          <a:solidFill>
            <a:schemeClr val="tx1"/>
          </a:solidFill>
          <a:latin typeface="+mn-lt"/>
          <a:ea typeface="+mn-ea"/>
          <a:cs typeface="+mn-cs"/>
        </a:defRPr>
      </a:lvl1pPr>
      <a:lvl2pPr marL="609550" algn="l" defTabSz="609550" rtl="0" eaLnBrk="1" latinLnBrk="0" hangingPunct="1">
        <a:defRPr sz="2400" kern="1200">
          <a:solidFill>
            <a:schemeClr val="tx1"/>
          </a:solidFill>
          <a:latin typeface="+mn-lt"/>
          <a:ea typeface="+mn-ea"/>
          <a:cs typeface="+mn-cs"/>
        </a:defRPr>
      </a:lvl2pPr>
      <a:lvl3pPr marL="1219100" algn="l" defTabSz="609550" rtl="0" eaLnBrk="1" latinLnBrk="0" hangingPunct="1">
        <a:defRPr sz="2400" kern="1200">
          <a:solidFill>
            <a:schemeClr val="tx1"/>
          </a:solidFill>
          <a:latin typeface="+mn-lt"/>
          <a:ea typeface="+mn-ea"/>
          <a:cs typeface="+mn-cs"/>
        </a:defRPr>
      </a:lvl3pPr>
      <a:lvl4pPr marL="1828652" algn="l" defTabSz="609550" rtl="0" eaLnBrk="1" latinLnBrk="0" hangingPunct="1">
        <a:defRPr sz="2400" kern="1200">
          <a:solidFill>
            <a:schemeClr val="tx1"/>
          </a:solidFill>
          <a:latin typeface="+mn-lt"/>
          <a:ea typeface="+mn-ea"/>
          <a:cs typeface="+mn-cs"/>
        </a:defRPr>
      </a:lvl4pPr>
      <a:lvl5pPr marL="2438203" algn="l" defTabSz="609550" rtl="0" eaLnBrk="1" latinLnBrk="0" hangingPunct="1">
        <a:defRPr sz="2400" kern="1200">
          <a:solidFill>
            <a:schemeClr val="tx1"/>
          </a:solidFill>
          <a:latin typeface="+mn-lt"/>
          <a:ea typeface="+mn-ea"/>
          <a:cs typeface="+mn-cs"/>
        </a:defRPr>
      </a:lvl5pPr>
      <a:lvl6pPr marL="3047753" algn="l" defTabSz="609550" rtl="0" eaLnBrk="1" latinLnBrk="0" hangingPunct="1">
        <a:defRPr sz="2400" kern="1200">
          <a:solidFill>
            <a:schemeClr val="tx1"/>
          </a:solidFill>
          <a:latin typeface="+mn-lt"/>
          <a:ea typeface="+mn-ea"/>
          <a:cs typeface="+mn-cs"/>
        </a:defRPr>
      </a:lvl6pPr>
      <a:lvl7pPr marL="3657303" algn="l" defTabSz="609550" rtl="0" eaLnBrk="1" latinLnBrk="0" hangingPunct="1">
        <a:defRPr sz="2400" kern="1200">
          <a:solidFill>
            <a:schemeClr val="tx1"/>
          </a:solidFill>
          <a:latin typeface="+mn-lt"/>
          <a:ea typeface="+mn-ea"/>
          <a:cs typeface="+mn-cs"/>
        </a:defRPr>
      </a:lvl7pPr>
      <a:lvl8pPr marL="4266853" algn="l" defTabSz="609550" rtl="0" eaLnBrk="1" latinLnBrk="0" hangingPunct="1">
        <a:defRPr sz="2400" kern="1200">
          <a:solidFill>
            <a:schemeClr val="tx1"/>
          </a:solidFill>
          <a:latin typeface="+mn-lt"/>
          <a:ea typeface="+mn-ea"/>
          <a:cs typeface="+mn-cs"/>
        </a:defRPr>
      </a:lvl8pPr>
      <a:lvl9pPr marL="4876403" algn="l" defTabSz="609550"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107526" y="142830"/>
            <a:ext cx="11417727" cy="964092"/>
          </a:xfrm>
          <a:prstGeom prst="rect">
            <a:avLst/>
          </a:prstGeom>
        </p:spPr>
        <p:txBody>
          <a:bodyPr vert="horz" lIns="91435" tIns="45717" rIns="91435" bIns="45717" rtlCol="0" anchor="ctr">
            <a:normAutofit/>
          </a:bodyPr>
          <a:lstStyle/>
          <a:p>
            <a:r>
              <a:rPr lang="en-US" dirty="0" smtClean="0"/>
              <a:t>Customer confidential master title style</a:t>
            </a:r>
            <a:endParaRPr lang="en-US" dirty="0"/>
          </a:p>
        </p:txBody>
      </p:sp>
      <p:sp>
        <p:nvSpPr>
          <p:cNvPr id="3" name="Text Placeholder 2"/>
          <p:cNvSpPr>
            <a:spLocks noGrp="1"/>
          </p:cNvSpPr>
          <p:nvPr>
            <p:ph type="body" idx="1"/>
          </p:nvPr>
        </p:nvSpPr>
        <p:spPr>
          <a:xfrm>
            <a:off x="101600" y="1121384"/>
            <a:ext cx="11423651"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11971841" y="5106121"/>
            <a:ext cx="173108" cy="455855"/>
          </a:xfrm>
          <a:prstGeom prst="rect">
            <a:avLst/>
          </a:prstGeom>
          <a:noFill/>
        </p:spPr>
        <p:txBody>
          <a:bodyPr wrap="none" lIns="85685" tIns="42843" rIns="85685" bIns="42843" rtlCol="0">
            <a:spAutoFit/>
          </a:bodyPr>
          <a:lstStyle/>
          <a:p>
            <a:pPr defTabSz="609550"/>
            <a:endParaRPr lang="en-US" sz="2400" dirty="0">
              <a:solidFill>
                <a:prstClr val="black"/>
              </a:solidFill>
            </a:endParaRPr>
          </a:p>
        </p:txBody>
      </p:sp>
      <p:sp>
        <p:nvSpPr>
          <p:cNvPr id="8" name="TextBox 7"/>
          <p:cNvSpPr txBox="1"/>
          <p:nvPr/>
        </p:nvSpPr>
        <p:spPr>
          <a:xfrm>
            <a:off x="12626365" y="7159279"/>
            <a:ext cx="173108" cy="455855"/>
          </a:xfrm>
          <a:prstGeom prst="rect">
            <a:avLst/>
          </a:prstGeom>
          <a:noFill/>
        </p:spPr>
        <p:txBody>
          <a:bodyPr wrap="none" lIns="85685" tIns="42843" rIns="85685" bIns="42843" rtlCol="0">
            <a:spAutoFit/>
          </a:bodyPr>
          <a:lstStyle/>
          <a:p>
            <a:pPr defTabSz="609550"/>
            <a:endParaRPr lang="en-US" sz="2400" dirty="0">
              <a:solidFill>
                <a:prstClr val="black"/>
              </a:solidFill>
            </a:endParaRPr>
          </a:p>
        </p:txBody>
      </p:sp>
      <p:sp>
        <p:nvSpPr>
          <p:cNvPr id="11" name="TextBox 10"/>
          <p:cNvSpPr txBox="1"/>
          <p:nvPr/>
        </p:nvSpPr>
        <p:spPr>
          <a:xfrm>
            <a:off x="12995280" y="2035307"/>
            <a:ext cx="173108" cy="455855"/>
          </a:xfrm>
          <a:prstGeom prst="rect">
            <a:avLst/>
          </a:prstGeom>
          <a:noFill/>
        </p:spPr>
        <p:txBody>
          <a:bodyPr wrap="none" lIns="85685" tIns="42843" rIns="85685" bIns="42843" rtlCol="0">
            <a:spAutoFit/>
          </a:bodyPr>
          <a:lstStyle/>
          <a:p>
            <a:pPr defTabSz="609550"/>
            <a:endParaRPr lang="en-US" sz="2400" dirty="0">
              <a:solidFill>
                <a:prstClr val="black"/>
              </a:solidFill>
            </a:endParaRPr>
          </a:p>
        </p:txBody>
      </p:sp>
      <p:sp>
        <p:nvSpPr>
          <p:cNvPr id="13" name="TextBox 12"/>
          <p:cNvSpPr txBox="1"/>
          <p:nvPr/>
        </p:nvSpPr>
        <p:spPr>
          <a:xfrm>
            <a:off x="-214208" y="4070614"/>
            <a:ext cx="173108" cy="455855"/>
          </a:xfrm>
          <a:prstGeom prst="rect">
            <a:avLst/>
          </a:prstGeom>
          <a:noFill/>
        </p:spPr>
        <p:txBody>
          <a:bodyPr wrap="none" lIns="85685" tIns="42843" rIns="85685" bIns="42843" rtlCol="0">
            <a:spAutoFit/>
          </a:bodyPr>
          <a:lstStyle/>
          <a:p>
            <a:pPr defTabSz="609550"/>
            <a:endParaRPr lang="en-US" sz="2400" dirty="0">
              <a:solidFill>
                <a:prstClr val="black"/>
              </a:solidFill>
            </a:endParaRPr>
          </a:p>
        </p:txBody>
      </p:sp>
      <p:sp>
        <p:nvSpPr>
          <p:cNvPr id="12" name="TextBox 11"/>
          <p:cNvSpPr txBox="1"/>
          <p:nvPr/>
        </p:nvSpPr>
        <p:spPr>
          <a:xfrm>
            <a:off x="467321" y="6330951"/>
            <a:ext cx="2419445" cy="338554"/>
          </a:xfrm>
          <a:prstGeom prst="rect">
            <a:avLst/>
          </a:prstGeom>
          <a:noFill/>
        </p:spPr>
        <p:txBody>
          <a:bodyPr wrap="none" rtlCol="0">
            <a:spAutoFit/>
          </a:bodyPr>
          <a:lstStyle/>
          <a:p>
            <a:pPr defTabSz="609550"/>
            <a:r>
              <a:rPr lang="en-US" sz="1600" dirty="0" smtClean="0">
                <a:solidFill>
                  <a:prstClr val="black"/>
                </a:solidFill>
              </a:rPr>
              <a:t>ni.com  |  NI Confidential</a:t>
            </a:r>
            <a:endParaRPr lang="en-US" sz="1600" dirty="0">
              <a:solidFill>
                <a:prstClr val="black"/>
              </a:solidFill>
            </a:endParaRPr>
          </a:p>
        </p:txBody>
      </p:sp>
      <p:grpSp>
        <p:nvGrpSpPr>
          <p:cNvPr id="9" name="Group 8"/>
          <p:cNvGrpSpPr/>
          <p:nvPr/>
        </p:nvGrpSpPr>
        <p:grpSpPr>
          <a:xfrm>
            <a:off x="9588500" y="6096000"/>
            <a:ext cx="2184400" cy="604283"/>
            <a:chOff x="7191375" y="4572000"/>
            <a:chExt cx="1638300" cy="453212"/>
          </a:xfrm>
        </p:grpSpPr>
        <p:sp>
          <p:nvSpPr>
            <p:cNvPr id="7" name="Rectangle 6"/>
            <p:cNvSpPr/>
            <p:nvPr userDrawn="1"/>
          </p:nvSpPr>
          <p:spPr>
            <a:xfrm>
              <a:off x="7191375" y="4572000"/>
              <a:ext cx="1638300" cy="4532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pic>
          <p:nvPicPr>
            <p:cNvPr id="2051" name="Picture 3" descr="C:\Users\jphillip\Documents\Logos\LabVIEW\Latest from Joe\nilogo.png"/>
            <p:cNvPicPr>
              <a:picLocks noChangeAspect="1" noChangeArrowheads="1"/>
            </p:cNvPicPr>
            <p:nvPr userDrawn="1"/>
          </p:nvPicPr>
          <p:blipFill>
            <a:blip r:embed="rId20" cstate="print">
              <a:extLst>
                <a:ext uri="{28A0092B-C50C-407E-A947-70E740481C1C}">
                  <a14:useLocalDpi xmlns:a14="http://schemas.microsoft.com/office/drawing/2010/main"/>
                </a:ext>
              </a:extLst>
            </a:blip>
            <a:srcRect/>
            <a:stretch>
              <a:fillRect/>
            </a:stretch>
          </p:blipFill>
          <p:spPr bwMode="auto">
            <a:xfrm>
              <a:off x="7441905" y="4690701"/>
              <a:ext cx="1137240" cy="275212"/>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77654487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609550" rtl="0" eaLnBrk="1" latinLnBrk="0" hangingPunct="1">
        <a:spcBef>
          <a:spcPct val="0"/>
        </a:spcBef>
        <a:buNone/>
        <a:defRPr sz="4267" b="0" i="0" kern="1200" spc="-133">
          <a:solidFill>
            <a:schemeClr val="accent1"/>
          </a:solidFill>
          <a:latin typeface="+mn-lt"/>
          <a:ea typeface="+mj-ea"/>
          <a:cs typeface="Arial"/>
        </a:defRPr>
      </a:lvl1pPr>
    </p:titleStyle>
    <p:bodyStyle>
      <a:lvl1pPr marL="230712" indent="-230712" algn="l" defTabSz="609550" rtl="0" eaLnBrk="1" latinLnBrk="0" hangingPunct="1">
        <a:spcBef>
          <a:spcPts val="764"/>
        </a:spcBef>
        <a:buClr>
          <a:schemeClr val="bg1">
            <a:lumMod val="50000"/>
          </a:schemeClr>
        </a:buClr>
        <a:buSzPct val="70000"/>
        <a:buFont typeface="Arial" pitchFamily="34" charset="0"/>
        <a:buChar char="•"/>
        <a:defRPr sz="3200" kern="1200">
          <a:solidFill>
            <a:schemeClr val="tx1"/>
          </a:solidFill>
          <a:latin typeface="+mn-lt"/>
          <a:ea typeface="+mn-ea"/>
          <a:cs typeface="Arial"/>
        </a:defRPr>
      </a:lvl1pPr>
      <a:lvl2pPr marL="856832" indent="-248422" algn="l" defTabSz="609550" rtl="0" eaLnBrk="1" latinLnBrk="0" hangingPunct="1">
        <a:spcBef>
          <a:spcPct val="20000"/>
        </a:spcBef>
        <a:buClr>
          <a:schemeClr val="bg1">
            <a:lumMod val="50000"/>
          </a:schemeClr>
        </a:buClr>
        <a:buSzPct val="70000"/>
        <a:buFont typeface="Arial"/>
        <a:buChar char="•"/>
        <a:defRPr sz="2667" kern="1200">
          <a:solidFill>
            <a:schemeClr val="tx1"/>
          </a:solidFill>
          <a:latin typeface="+mn-lt"/>
          <a:ea typeface="+mn-ea"/>
          <a:cs typeface="Arial"/>
        </a:defRPr>
      </a:lvl2pPr>
      <a:lvl3pPr marL="1442929" indent="-223133" algn="l" defTabSz="609550" rtl="0" eaLnBrk="1" latinLnBrk="0" hangingPunct="1">
        <a:spcBef>
          <a:spcPct val="20000"/>
        </a:spcBef>
        <a:buClr>
          <a:schemeClr val="bg1">
            <a:lumMod val="50000"/>
          </a:schemeClr>
        </a:buClr>
        <a:buSzPct val="70000"/>
        <a:buFont typeface="Courier New"/>
        <a:buChar char="o"/>
        <a:defRPr sz="2400" kern="1200">
          <a:solidFill>
            <a:schemeClr val="tx1"/>
          </a:solidFill>
          <a:latin typeface="+mn-lt"/>
          <a:ea typeface="+mn-ea"/>
          <a:cs typeface="Arial"/>
        </a:defRPr>
      </a:lvl3pPr>
      <a:lvl4pPr marL="2133427" indent="-304775" algn="l" defTabSz="609550" rtl="0" eaLnBrk="1" latinLnBrk="0" hangingPunct="1">
        <a:spcBef>
          <a:spcPct val="20000"/>
        </a:spcBef>
        <a:buClr>
          <a:schemeClr val="bg1">
            <a:lumMod val="50000"/>
          </a:schemeClr>
        </a:buClr>
        <a:buSzPct val="70000"/>
        <a:buFont typeface="Arial"/>
        <a:buChar char="–"/>
        <a:defRPr sz="1867" kern="1200">
          <a:solidFill>
            <a:schemeClr val="tx1"/>
          </a:solidFill>
          <a:latin typeface="+mn-lt"/>
          <a:ea typeface="+mn-ea"/>
          <a:cs typeface="Arial"/>
        </a:defRPr>
      </a:lvl4pPr>
      <a:lvl5pPr marL="2438203" indent="0" algn="l" defTabSz="609550" rtl="0" eaLnBrk="1" latinLnBrk="0" hangingPunct="1">
        <a:spcBef>
          <a:spcPct val="20000"/>
        </a:spcBef>
        <a:buClr>
          <a:schemeClr val="bg1">
            <a:lumMod val="50000"/>
          </a:schemeClr>
        </a:buClr>
        <a:buSzPct val="70000"/>
        <a:buFont typeface="Arial"/>
        <a:buNone/>
        <a:defRPr sz="2667" kern="1200">
          <a:solidFill>
            <a:schemeClr val="tx1"/>
          </a:solidFill>
          <a:latin typeface="Arial"/>
          <a:ea typeface="+mn-ea"/>
          <a:cs typeface="Arial"/>
        </a:defRPr>
      </a:lvl5pPr>
      <a:lvl6pPr marL="3352528" indent="-304775" algn="l" defTabSz="609550" rtl="0" eaLnBrk="1" latinLnBrk="0" hangingPunct="1">
        <a:spcBef>
          <a:spcPct val="20000"/>
        </a:spcBef>
        <a:buFont typeface="Arial"/>
        <a:buChar char="•"/>
        <a:defRPr sz="2667"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667"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667"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0" rtl="0" eaLnBrk="1" latinLnBrk="0" hangingPunct="1">
        <a:defRPr sz="2400" kern="1200">
          <a:solidFill>
            <a:schemeClr val="tx1"/>
          </a:solidFill>
          <a:latin typeface="+mn-lt"/>
          <a:ea typeface="+mn-ea"/>
          <a:cs typeface="+mn-cs"/>
        </a:defRPr>
      </a:lvl1pPr>
      <a:lvl2pPr marL="609550" algn="l" defTabSz="609550" rtl="0" eaLnBrk="1" latinLnBrk="0" hangingPunct="1">
        <a:defRPr sz="2400" kern="1200">
          <a:solidFill>
            <a:schemeClr val="tx1"/>
          </a:solidFill>
          <a:latin typeface="+mn-lt"/>
          <a:ea typeface="+mn-ea"/>
          <a:cs typeface="+mn-cs"/>
        </a:defRPr>
      </a:lvl2pPr>
      <a:lvl3pPr marL="1219100" algn="l" defTabSz="609550" rtl="0" eaLnBrk="1" latinLnBrk="0" hangingPunct="1">
        <a:defRPr sz="2400" kern="1200">
          <a:solidFill>
            <a:schemeClr val="tx1"/>
          </a:solidFill>
          <a:latin typeface="+mn-lt"/>
          <a:ea typeface="+mn-ea"/>
          <a:cs typeface="+mn-cs"/>
        </a:defRPr>
      </a:lvl3pPr>
      <a:lvl4pPr marL="1828652" algn="l" defTabSz="609550" rtl="0" eaLnBrk="1" latinLnBrk="0" hangingPunct="1">
        <a:defRPr sz="2400" kern="1200">
          <a:solidFill>
            <a:schemeClr val="tx1"/>
          </a:solidFill>
          <a:latin typeface="+mn-lt"/>
          <a:ea typeface="+mn-ea"/>
          <a:cs typeface="+mn-cs"/>
        </a:defRPr>
      </a:lvl4pPr>
      <a:lvl5pPr marL="2438203" algn="l" defTabSz="609550" rtl="0" eaLnBrk="1" latinLnBrk="0" hangingPunct="1">
        <a:defRPr sz="2400" kern="1200">
          <a:solidFill>
            <a:schemeClr val="tx1"/>
          </a:solidFill>
          <a:latin typeface="+mn-lt"/>
          <a:ea typeface="+mn-ea"/>
          <a:cs typeface="+mn-cs"/>
        </a:defRPr>
      </a:lvl5pPr>
      <a:lvl6pPr marL="3047753" algn="l" defTabSz="609550" rtl="0" eaLnBrk="1" latinLnBrk="0" hangingPunct="1">
        <a:defRPr sz="2400" kern="1200">
          <a:solidFill>
            <a:schemeClr val="tx1"/>
          </a:solidFill>
          <a:latin typeface="+mn-lt"/>
          <a:ea typeface="+mn-ea"/>
          <a:cs typeface="+mn-cs"/>
        </a:defRPr>
      </a:lvl6pPr>
      <a:lvl7pPr marL="3657303" algn="l" defTabSz="609550" rtl="0" eaLnBrk="1" latinLnBrk="0" hangingPunct="1">
        <a:defRPr sz="2400" kern="1200">
          <a:solidFill>
            <a:schemeClr val="tx1"/>
          </a:solidFill>
          <a:latin typeface="+mn-lt"/>
          <a:ea typeface="+mn-ea"/>
          <a:cs typeface="+mn-cs"/>
        </a:defRPr>
      </a:lvl7pPr>
      <a:lvl8pPr marL="4266853" algn="l" defTabSz="609550" rtl="0" eaLnBrk="1" latinLnBrk="0" hangingPunct="1">
        <a:defRPr sz="2400" kern="1200">
          <a:solidFill>
            <a:schemeClr val="tx1"/>
          </a:solidFill>
          <a:latin typeface="+mn-lt"/>
          <a:ea typeface="+mn-ea"/>
          <a:cs typeface="+mn-cs"/>
        </a:defRPr>
      </a:lvl8pPr>
      <a:lvl9pPr marL="4876403" algn="l" defTabSz="609550"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77801"/>
            <a:ext cx="10972800" cy="864519"/>
          </a:xfrm>
          <a:prstGeom prst="rect">
            <a:avLst/>
          </a:prstGeom>
        </p:spPr>
        <p:txBody>
          <a:bodyPr vert="horz" lIns="0" tIns="45717" rIns="0" bIns="45717" rtlCol="0" anchor="ctr">
            <a:noAutofit/>
          </a:bodyPr>
          <a:lstStyle/>
          <a:p>
            <a:r>
              <a:rPr lang="en-US" dirty="0" smtClean="0"/>
              <a:t>Master title style</a:t>
            </a:r>
            <a:endParaRPr lang="en-US" dirty="0"/>
          </a:p>
        </p:txBody>
      </p:sp>
      <p:sp>
        <p:nvSpPr>
          <p:cNvPr id="3" name="Text Placeholder 2"/>
          <p:cNvSpPr>
            <a:spLocks noGrp="1"/>
          </p:cNvSpPr>
          <p:nvPr>
            <p:ph type="body" idx="1"/>
          </p:nvPr>
        </p:nvSpPr>
        <p:spPr>
          <a:xfrm>
            <a:off x="609600" y="1041400"/>
            <a:ext cx="10972800" cy="5130801"/>
          </a:xfrm>
          <a:prstGeom prst="rect">
            <a:avLst/>
          </a:prstGeom>
        </p:spPr>
        <p:txBody>
          <a:bodyPr vert="horz" lIns="0" tIns="45717" rIns="0" bIns="45717" rtlCol="0">
            <a:no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a:xfrm>
            <a:off x="5858545" y="6344219"/>
            <a:ext cx="474916" cy="276999"/>
          </a:xfrm>
          <a:prstGeom prst="rect">
            <a:avLst/>
          </a:prstGeom>
        </p:spPr>
        <p:txBody>
          <a:bodyPr vert="horz" lIns="121913" tIns="60956" rIns="121913" bIns="60956" rtlCol="0" anchor="ctr"/>
          <a:lstStyle>
            <a:defPPr>
              <a:defRPr lang="en-US"/>
            </a:defPPr>
            <a:lvl1pPr algn="ctr">
              <a:defRPr sz="1200">
                <a:solidFill>
                  <a:schemeClr val="tx1">
                    <a:tint val="75000"/>
                  </a:schemeClr>
                </a:solidFill>
                <a:latin typeface="Univers LT Std 45 Light"/>
                <a:cs typeface="Univers LT Std 45 Light"/>
              </a:defRPr>
            </a:lvl1pPr>
          </a:lstStyle>
          <a:p>
            <a:pPr defTabSz="609550"/>
            <a:fld id="{C53BE2A3-E884-4DA2-864E-54215D46267C}" type="slidenum">
              <a:rPr lang="en-US" sz="1467" smtClean="0">
                <a:solidFill>
                  <a:srgbClr val="FFFFFF"/>
                </a:solidFill>
              </a:rPr>
              <a:pPr defTabSz="609550"/>
              <a:t>‹#›</a:t>
            </a:fld>
            <a:endParaRPr lang="en-US" sz="1467" dirty="0">
              <a:solidFill>
                <a:srgbClr val="FFFFFF"/>
              </a:solidFill>
            </a:endParaRPr>
          </a:p>
        </p:txBody>
      </p:sp>
      <p:sp>
        <p:nvSpPr>
          <p:cNvPr id="10" name="TextBox 9"/>
          <p:cNvSpPr txBox="1"/>
          <p:nvPr/>
        </p:nvSpPr>
        <p:spPr>
          <a:xfrm>
            <a:off x="480522" y="6251266"/>
            <a:ext cx="861979" cy="369332"/>
          </a:xfrm>
          <a:prstGeom prst="rect">
            <a:avLst/>
          </a:prstGeom>
          <a:noFill/>
        </p:spPr>
        <p:txBody>
          <a:bodyPr wrap="none" rtlCol="0">
            <a:noAutofit/>
          </a:bodyPr>
          <a:lstStyle/>
          <a:p>
            <a:pPr defTabSz="609550"/>
            <a:r>
              <a:rPr lang="en-US" sz="1600" dirty="0" err="1" smtClean="0">
                <a:solidFill>
                  <a:prstClr val="black"/>
                </a:solidFill>
                <a:cs typeface="Univers LT Std 45 Light"/>
              </a:rPr>
              <a:t>ni.com</a:t>
            </a:r>
            <a:r>
              <a:rPr lang="en-US" sz="1600" dirty="0" smtClean="0">
                <a:solidFill>
                  <a:prstClr val="black"/>
                </a:solidFill>
                <a:cs typeface="Univers LT Std 45 Light"/>
              </a:rPr>
              <a:t> | NI CONFIDENTIAL</a:t>
            </a:r>
            <a:endParaRPr lang="en-US" sz="1600" dirty="0">
              <a:solidFill>
                <a:prstClr val="black"/>
              </a:solidFill>
              <a:cs typeface="Univers LT Std 45 Light"/>
            </a:endParaRPr>
          </a:p>
        </p:txBody>
      </p:sp>
      <p:pic>
        <p:nvPicPr>
          <p:cNvPr id="5" name="Picture 4"/>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230334" y="6251265"/>
            <a:ext cx="1264745" cy="304800"/>
          </a:xfrm>
          <a:prstGeom prst="rect">
            <a:avLst/>
          </a:prstGeom>
        </p:spPr>
      </p:pic>
      <p:sp>
        <p:nvSpPr>
          <p:cNvPr id="6" name="Rectangle 5"/>
          <p:cNvSpPr/>
          <p:nvPr/>
        </p:nvSpPr>
        <p:spPr>
          <a:xfrm>
            <a:off x="0" y="6700283"/>
            <a:ext cx="12192000" cy="1577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srgbClr val="FFFFFF"/>
              </a:solidFill>
            </a:endParaRPr>
          </a:p>
        </p:txBody>
      </p:sp>
    </p:spTree>
    <p:extLst>
      <p:ext uri="{BB962C8B-B14F-4D97-AF65-F5344CB8AC3E}">
        <p14:creationId xmlns:p14="http://schemas.microsoft.com/office/powerpoint/2010/main" val="102553345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2" r:id="rId14"/>
    <p:sldLayoutId id="2147483906" r:id="rId15"/>
    <p:sldLayoutId id="2147484106" r:id="rId16"/>
  </p:sldLayoutIdLst>
  <p:timing>
    <p:tnLst>
      <p:par>
        <p:cTn id="1" dur="indefinite" restart="never" nodeType="tmRoot"/>
      </p:par>
    </p:tnLst>
  </p:timing>
  <p:txStyles>
    <p:titleStyle>
      <a:lvl1pPr algn="l" defTabSz="609550" rtl="0" eaLnBrk="1" latinLnBrk="0" hangingPunct="1">
        <a:spcBef>
          <a:spcPct val="0"/>
        </a:spcBef>
        <a:buNone/>
        <a:defRPr sz="3733" b="0" i="0" kern="1200" spc="-67">
          <a:solidFill>
            <a:schemeClr val="accent1"/>
          </a:solidFill>
          <a:latin typeface="+mn-lt"/>
          <a:ea typeface="+mj-ea"/>
          <a:cs typeface="Univers LT Std 45 Light"/>
        </a:defRPr>
      </a:lvl1pPr>
    </p:titleStyle>
    <p:bodyStyle>
      <a:lvl1pPr marL="230712" indent="-230712" algn="l" defTabSz="609550" rtl="0" eaLnBrk="1" latinLnBrk="0" hangingPunct="1">
        <a:lnSpc>
          <a:spcPct val="120000"/>
        </a:lnSpc>
        <a:spcBef>
          <a:spcPts val="764"/>
        </a:spcBef>
        <a:buClr>
          <a:schemeClr val="bg1">
            <a:lumMod val="50000"/>
          </a:schemeClr>
        </a:buClr>
        <a:buSzPct val="70000"/>
        <a:buFont typeface="Arial" pitchFamily="34" charset="0"/>
        <a:buChar char="•"/>
        <a:defRPr sz="2667" b="0" i="0" kern="1200">
          <a:solidFill>
            <a:schemeClr val="bg2">
              <a:lumMod val="25000"/>
            </a:schemeClr>
          </a:solidFill>
          <a:latin typeface="+mn-lt"/>
          <a:ea typeface="+mn-ea"/>
          <a:cs typeface="Univers LT Std 45 Light"/>
        </a:defRPr>
      </a:lvl1pPr>
      <a:lvl2pPr marL="856832" indent="-248422" algn="l" defTabSz="609550" rtl="0" eaLnBrk="1" latinLnBrk="0" hangingPunct="1">
        <a:lnSpc>
          <a:spcPct val="120000"/>
        </a:lnSpc>
        <a:spcBef>
          <a:spcPct val="20000"/>
        </a:spcBef>
        <a:buClr>
          <a:schemeClr val="bg1">
            <a:lumMod val="50000"/>
          </a:schemeClr>
        </a:buClr>
        <a:buSzPct val="70000"/>
        <a:buFont typeface="Arial"/>
        <a:buChar char="•"/>
        <a:defRPr sz="2400" b="0" i="0" kern="1200">
          <a:solidFill>
            <a:schemeClr val="bg2">
              <a:lumMod val="25000"/>
            </a:schemeClr>
          </a:solidFill>
          <a:latin typeface="+mn-lt"/>
          <a:ea typeface="+mn-ea"/>
          <a:cs typeface="Univers LT Std 45 Light"/>
        </a:defRPr>
      </a:lvl2pPr>
      <a:lvl3pPr marL="1442929" indent="-223133" algn="l" defTabSz="609550" rtl="0" eaLnBrk="1" latinLnBrk="0" hangingPunct="1">
        <a:lnSpc>
          <a:spcPct val="120000"/>
        </a:lnSpc>
        <a:spcBef>
          <a:spcPct val="20000"/>
        </a:spcBef>
        <a:buClr>
          <a:schemeClr val="bg1">
            <a:lumMod val="50000"/>
          </a:schemeClr>
        </a:buClr>
        <a:buSzPct val="70000"/>
        <a:buFont typeface="Courier New"/>
        <a:buChar char="o"/>
        <a:defRPr sz="2133" b="0" i="0" kern="1200">
          <a:solidFill>
            <a:schemeClr val="bg2">
              <a:lumMod val="25000"/>
            </a:schemeClr>
          </a:solidFill>
          <a:latin typeface="+mn-lt"/>
          <a:ea typeface="+mn-ea"/>
          <a:cs typeface="Univers LT Std 45 Light"/>
        </a:defRPr>
      </a:lvl3pPr>
      <a:lvl4pPr marL="2133427" indent="-304775" algn="l" defTabSz="609550" rtl="0" eaLnBrk="1" latinLnBrk="0" hangingPunct="1">
        <a:lnSpc>
          <a:spcPct val="120000"/>
        </a:lnSpc>
        <a:spcBef>
          <a:spcPct val="20000"/>
        </a:spcBef>
        <a:buClr>
          <a:schemeClr val="bg1">
            <a:lumMod val="50000"/>
          </a:schemeClr>
        </a:buClr>
        <a:buSzPct val="70000"/>
        <a:buFont typeface="Arial"/>
        <a:buChar char="–"/>
        <a:defRPr sz="1733" b="0" i="0" kern="1200">
          <a:solidFill>
            <a:schemeClr val="bg2">
              <a:lumMod val="25000"/>
            </a:schemeClr>
          </a:solidFill>
          <a:latin typeface="+mn-lt"/>
          <a:ea typeface="+mn-ea"/>
          <a:cs typeface="Univers LT Std 45 Light"/>
        </a:defRPr>
      </a:lvl4pPr>
      <a:lvl5pPr marL="2438203" indent="0" algn="l" defTabSz="609550" rtl="0" eaLnBrk="1" latinLnBrk="0" hangingPunct="1">
        <a:spcBef>
          <a:spcPct val="20000"/>
        </a:spcBef>
        <a:buClr>
          <a:schemeClr val="bg1">
            <a:lumMod val="50000"/>
          </a:schemeClr>
        </a:buClr>
        <a:buSzPct val="70000"/>
        <a:buFont typeface="Arial"/>
        <a:buNone/>
        <a:defRPr sz="2667" kern="1200">
          <a:solidFill>
            <a:schemeClr val="tx1"/>
          </a:solidFill>
          <a:latin typeface="Arial"/>
          <a:ea typeface="+mn-ea"/>
          <a:cs typeface="Arial"/>
        </a:defRPr>
      </a:lvl5pPr>
      <a:lvl6pPr marL="3352528" indent="-304775" algn="l" defTabSz="609550" rtl="0" eaLnBrk="1" latinLnBrk="0" hangingPunct="1">
        <a:spcBef>
          <a:spcPct val="20000"/>
        </a:spcBef>
        <a:buFont typeface="Arial"/>
        <a:buChar char="•"/>
        <a:defRPr sz="2667"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667"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667"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0" rtl="0" eaLnBrk="1" latinLnBrk="0" hangingPunct="1">
        <a:defRPr sz="2400" kern="1200">
          <a:solidFill>
            <a:schemeClr val="tx1"/>
          </a:solidFill>
          <a:latin typeface="+mn-lt"/>
          <a:ea typeface="+mn-ea"/>
          <a:cs typeface="+mn-cs"/>
        </a:defRPr>
      </a:lvl1pPr>
      <a:lvl2pPr marL="609550" algn="l" defTabSz="609550" rtl="0" eaLnBrk="1" latinLnBrk="0" hangingPunct="1">
        <a:defRPr sz="2400" kern="1200">
          <a:solidFill>
            <a:schemeClr val="tx1"/>
          </a:solidFill>
          <a:latin typeface="+mn-lt"/>
          <a:ea typeface="+mn-ea"/>
          <a:cs typeface="+mn-cs"/>
        </a:defRPr>
      </a:lvl2pPr>
      <a:lvl3pPr marL="1219100" algn="l" defTabSz="609550" rtl="0" eaLnBrk="1" latinLnBrk="0" hangingPunct="1">
        <a:defRPr sz="2400" kern="1200">
          <a:solidFill>
            <a:schemeClr val="tx1"/>
          </a:solidFill>
          <a:latin typeface="+mn-lt"/>
          <a:ea typeface="+mn-ea"/>
          <a:cs typeface="+mn-cs"/>
        </a:defRPr>
      </a:lvl3pPr>
      <a:lvl4pPr marL="1828652" algn="l" defTabSz="609550" rtl="0" eaLnBrk="1" latinLnBrk="0" hangingPunct="1">
        <a:defRPr sz="2400" kern="1200">
          <a:solidFill>
            <a:schemeClr val="tx1"/>
          </a:solidFill>
          <a:latin typeface="+mn-lt"/>
          <a:ea typeface="+mn-ea"/>
          <a:cs typeface="+mn-cs"/>
        </a:defRPr>
      </a:lvl4pPr>
      <a:lvl5pPr marL="2438203" algn="l" defTabSz="609550" rtl="0" eaLnBrk="1" latinLnBrk="0" hangingPunct="1">
        <a:defRPr sz="2400" kern="1200">
          <a:solidFill>
            <a:schemeClr val="tx1"/>
          </a:solidFill>
          <a:latin typeface="+mn-lt"/>
          <a:ea typeface="+mn-ea"/>
          <a:cs typeface="+mn-cs"/>
        </a:defRPr>
      </a:lvl5pPr>
      <a:lvl6pPr marL="3047753" algn="l" defTabSz="609550" rtl="0" eaLnBrk="1" latinLnBrk="0" hangingPunct="1">
        <a:defRPr sz="2400" kern="1200">
          <a:solidFill>
            <a:schemeClr val="tx1"/>
          </a:solidFill>
          <a:latin typeface="+mn-lt"/>
          <a:ea typeface="+mn-ea"/>
          <a:cs typeface="+mn-cs"/>
        </a:defRPr>
      </a:lvl6pPr>
      <a:lvl7pPr marL="3657303" algn="l" defTabSz="609550" rtl="0" eaLnBrk="1" latinLnBrk="0" hangingPunct="1">
        <a:defRPr sz="2400" kern="1200">
          <a:solidFill>
            <a:schemeClr val="tx1"/>
          </a:solidFill>
          <a:latin typeface="+mn-lt"/>
          <a:ea typeface="+mn-ea"/>
          <a:cs typeface="+mn-cs"/>
        </a:defRPr>
      </a:lvl7pPr>
      <a:lvl8pPr marL="4266853" algn="l" defTabSz="609550" rtl="0" eaLnBrk="1" latinLnBrk="0" hangingPunct="1">
        <a:defRPr sz="2400" kern="1200">
          <a:solidFill>
            <a:schemeClr val="tx1"/>
          </a:solidFill>
          <a:latin typeface="+mn-lt"/>
          <a:ea typeface="+mn-ea"/>
          <a:cs typeface="+mn-cs"/>
        </a:defRPr>
      </a:lvl8pPr>
      <a:lvl9pPr marL="4876403" algn="l" defTabSz="60955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8">
          <p15:clr>
            <a:srgbClr val="F26B43"/>
          </p15:clr>
        </p15:guide>
        <p15:guide id="3" pos="5472">
          <p15:clr>
            <a:srgbClr val="F26B43"/>
          </p15:clr>
        </p15:guide>
        <p15:guide id="4" orient="horz" pos="180">
          <p15:clr>
            <a:srgbClr val="F26B43"/>
          </p15:clr>
        </p15:guide>
        <p15:guide id="6" orient="horz" pos="3060">
          <p15:clr>
            <a:srgbClr val="F26B43"/>
          </p15:clr>
        </p15:guide>
        <p15:guide id="7" orient="horz" pos="348">
          <p15:clr>
            <a:srgbClr val="F26B43"/>
          </p15:clr>
        </p15:guide>
        <p15:guide id="8" orient="horz" pos="2916">
          <p15:clr>
            <a:srgbClr val="F26B43"/>
          </p15:clr>
        </p15:guide>
        <p15:guide id="9" orient="horz" pos="492">
          <p15:clr>
            <a:srgbClr val="F26B43"/>
          </p15:clr>
        </p15:guide>
        <p15:guide id="10" orient="horz" pos="3156">
          <p15:clr>
            <a:srgbClr val="F26B43"/>
          </p15:clr>
        </p15:guide>
        <p15:guide id="11" orient="horz" pos="84">
          <p15:clr>
            <a:srgbClr val="F26B43"/>
          </p15:clr>
        </p15:guide>
        <p15:guide id="12" pos="2880">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77801"/>
            <a:ext cx="10972800" cy="864519"/>
          </a:xfrm>
          <a:prstGeom prst="rect">
            <a:avLst/>
          </a:prstGeom>
        </p:spPr>
        <p:txBody>
          <a:bodyPr vert="horz" lIns="0" tIns="45717" rIns="0" bIns="45717" rtlCol="0" anchor="ctr">
            <a:noAutofit/>
          </a:bodyPr>
          <a:lstStyle/>
          <a:p>
            <a:r>
              <a:rPr lang="en-US" dirty="0" smtClean="0"/>
              <a:t>Master title style</a:t>
            </a:r>
            <a:endParaRPr lang="en-US" dirty="0"/>
          </a:p>
        </p:txBody>
      </p:sp>
      <p:sp>
        <p:nvSpPr>
          <p:cNvPr id="3" name="Text Placeholder 2"/>
          <p:cNvSpPr>
            <a:spLocks noGrp="1"/>
          </p:cNvSpPr>
          <p:nvPr>
            <p:ph type="body" idx="1"/>
          </p:nvPr>
        </p:nvSpPr>
        <p:spPr>
          <a:xfrm>
            <a:off x="609600" y="1041400"/>
            <a:ext cx="10972800" cy="5130801"/>
          </a:xfrm>
          <a:prstGeom prst="rect">
            <a:avLst/>
          </a:prstGeom>
        </p:spPr>
        <p:txBody>
          <a:bodyPr vert="horz" lIns="0" tIns="45717" rIns="0" bIns="45717" rtlCol="0">
            <a:no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a:xfrm>
            <a:off x="5858545" y="6344219"/>
            <a:ext cx="474916" cy="276999"/>
          </a:xfrm>
          <a:prstGeom prst="rect">
            <a:avLst/>
          </a:prstGeom>
        </p:spPr>
        <p:txBody>
          <a:bodyPr vert="horz" lIns="121913" tIns="60956" rIns="121913" bIns="60956" rtlCol="0" anchor="ctr"/>
          <a:lstStyle>
            <a:defPPr>
              <a:defRPr lang="en-US"/>
            </a:defPPr>
            <a:lvl1pPr algn="ctr">
              <a:defRPr sz="1200">
                <a:solidFill>
                  <a:schemeClr val="tx1">
                    <a:tint val="75000"/>
                  </a:schemeClr>
                </a:solidFill>
                <a:latin typeface="Univers LT Std 45 Light"/>
                <a:cs typeface="Univers LT Std 45 Light"/>
              </a:defRPr>
            </a:lvl1pPr>
          </a:lstStyle>
          <a:p>
            <a:pPr defTabSz="609550"/>
            <a:fld id="{C53BE2A3-E884-4DA2-864E-54215D46267C}" type="slidenum">
              <a:rPr lang="en-US" sz="1467" smtClean="0">
                <a:solidFill>
                  <a:srgbClr val="FFFFFF"/>
                </a:solidFill>
              </a:rPr>
              <a:pPr defTabSz="609550"/>
              <a:t>‹#›</a:t>
            </a:fld>
            <a:endParaRPr lang="en-US" sz="1467" dirty="0">
              <a:solidFill>
                <a:srgbClr val="FFFFFF"/>
              </a:solidFill>
            </a:endParaRPr>
          </a:p>
        </p:txBody>
      </p:sp>
      <p:sp>
        <p:nvSpPr>
          <p:cNvPr id="10" name="TextBox 9"/>
          <p:cNvSpPr txBox="1"/>
          <p:nvPr/>
        </p:nvSpPr>
        <p:spPr>
          <a:xfrm>
            <a:off x="480522" y="6251266"/>
            <a:ext cx="861979" cy="369332"/>
          </a:xfrm>
          <a:prstGeom prst="rect">
            <a:avLst/>
          </a:prstGeom>
          <a:noFill/>
        </p:spPr>
        <p:txBody>
          <a:bodyPr wrap="none" rtlCol="0">
            <a:noAutofit/>
          </a:bodyPr>
          <a:lstStyle/>
          <a:p>
            <a:pPr defTabSz="609550"/>
            <a:r>
              <a:rPr lang="en-US" sz="1600" dirty="0" err="1" smtClean="0">
                <a:solidFill>
                  <a:prstClr val="black"/>
                </a:solidFill>
                <a:cs typeface="Univers LT Std 45 Light"/>
              </a:rPr>
              <a:t>ni.com</a:t>
            </a:r>
            <a:r>
              <a:rPr lang="en-US" sz="1600" dirty="0" smtClean="0">
                <a:solidFill>
                  <a:prstClr val="black"/>
                </a:solidFill>
                <a:cs typeface="Univers LT Std 45 Light"/>
              </a:rPr>
              <a:t> | NDA CONFIDENTIAL</a:t>
            </a:r>
            <a:endParaRPr lang="en-US" sz="1600" dirty="0">
              <a:solidFill>
                <a:prstClr val="black"/>
              </a:solidFill>
              <a:cs typeface="Univers LT Std 45 Light"/>
            </a:endParaRPr>
          </a:p>
        </p:txBody>
      </p:sp>
      <p:pic>
        <p:nvPicPr>
          <p:cNvPr id="5" name="Picture 4"/>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230334" y="6251265"/>
            <a:ext cx="1264745" cy="304800"/>
          </a:xfrm>
          <a:prstGeom prst="rect">
            <a:avLst/>
          </a:prstGeom>
        </p:spPr>
      </p:pic>
      <p:sp>
        <p:nvSpPr>
          <p:cNvPr id="6" name="Rectangle 5"/>
          <p:cNvSpPr/>
          <p:nvPr/>
        </p:nvSpPr>
        <p:spPr>
          <a:xfrm>
            <a:off x="0" y="6700283"/>
            <a:ext cx="12192000" cy="1577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srgbClr val="FFFFFF"/>
              </a:solidFill>
            </a:endParaRPr>
          </a:p>
        </p:txBody>
      </p:sp>
    </p:spTree>
    <p:extLst>
      <p:ext uri="{BB962C8B-B14F-4D97-AF65-F5344CB8AC3E}">
        <p14:creationId xmlns:p14="http://schemas.microsoft.com/office/powerpoint/2010/main" val="1728417601"/>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Lst>
  <p:timing>
    <p:tnLst>
      <p:par>
        <p:cTn id="1" dur="indefinite" restart="never" nodeType="tmRoot"/>
      </p:par>
    </p:tnLst>
  </p:timing>
  <p:txStyles>
    <p:titleStyle>
      <a:lvl1pPr algn="l" defTabSz="609550" rtl="0" eaLnBrk="1" latinLnBrk="0" hangingPunct="1">
        <a:spcBef>
          <a:spcPct val="0"/>
        </a:spcBef>
        <a:buNone/>
        <a:defRPr sz="3733" b="0" i="0" kern="1200" spc="-67">
          <a:solidFill>
            <a:schemeClr val="accent1"/>
          </a:solidFill>
          <a:latin typeface="+mn-lt"/>
          <a:ea typeface="+mj-ea"/>
          <a:cs typeface="Univers LT Std 45 Light"/>
        </a:defRPr>
      </a:lvl1pPr>
    </p:titleStyle>
    <p:bodyStyle>
      <a:lvl1pPr marL="230712" indent="-230712" algn="l" defTabSz="609550" rtl="0" eaLnBrk="1" latinLnBrk="0" hangingPunct="1">
        <a:lnSpc>
          <a:spcPct val="120000"/>
        </a:lnSpc>
        <a:spcBef>
          <a:spcPts val="764"/>
        </a:spcBef>
        <a:buClr>
          <a:schemeClr val="bg1">
            <a:lumMod val="50000"/>
          </a:schemeClr>
        </a:buClr>
        <a:buSzPct val="70000"/>
        <a:buFont typeface="Arial" pitchFamily="34" charset="0"/>
        <a:buChar char="•"/>
        <a:defRPr sz="2667" b="0" i="0" kern="1200">
          <a:solidFill>
            <a:schemeClr val="bg2">
              <a:lumMod val="25000"/>
            </a:schemeClr>
          </a:solidFill>
          <a:latin typeface="+mn-lt"/>
          <a:ea typeface="+mn-ea"/>
          <a:cs typeface="Univers LT Std 45 Light"/>
        </a:defRPr>
      </a:lvl1pPr>
      <a:lvl2pPr marL="856832" indent="-248422" algn="l" defTabSz="609550" rtl="0" eaLnBrk="1" latinLnBrk="0" hangingPunct="1">
        <a:lnSpc>
          <a:spcPct val="120000"/>
        </a:lnSpc>
        <a:spcBef>
          <a:spcPct val="20000"/>
        </a:spcBef>
        <a:buClr>
          <a:schemeClr val="bg1">
            <a:lumMod val="50000"/>
          </a:schemeClr>
        </a:buClr>
        <a:buSzPct val="70000"/>
        <a:buFont typeface="Arial"/>
        <a:buChar char="•"/>
        <a:defRPr sz="2400" b="0" i="0" kern="1200">
          <a:solidFill>
            <a:schemeClr val="bg2">
              <a:lumMod val="25000"/>
            </a:schemeClr>
          </a:solidFill>
          <a:latin typeface="+mn-lt"/>
          <a:ea typeface="+mn-ea"/>
          <a:cs typeface="Univers LT Std 45 Light"/>
        </a:defRPr>
      </a:lvl2pPr>
      <a:lvl3pPr marL="1442929" indent="-223133" algn="l" defTabSz="609550" rtl="0" eaLnBrk="1" latinLnBrk="0" hangingPunct="1">
        <a:lnSpc>
          <a:spcPct val="120000"/>
        </a:lnSpc>
        <a:spcBef>
          <a:spcPct val="20000"/>
        </a:spcBef>
        <a:buClr>
          <a:schemeClr val="bg1">
            <a:lumMod val="50000"/>
          </a:schemeClr>
        </a:buClr>
        <a:buSzPct val="70000"/>
        <a:buFont typeface="Courier New"/>
        <a:buChar char="o"/>
        <a:defRPr sz="2133" b="0" i="0" kern="1200">
          <a:solidFill>
            <a:schemeClr val="bg2">
              <a:lumMod val="25000"/>
            </a:schemeClr>
          </a:solidFill>
          <a:latin typeface="+mn-lt"/>
          <a:ea typeface="+mn-ea"/>
          <a:cs typeface="Univers LT Std 45 Light"/>
        </a:defRPr>
      </a:lvl3pPr>
      <a:lvl4pPr marL="2133427" indent="-304775" algn="l" defTabSz="609550" rtl="0" eaLnBrk="1" latinLnBrk="0" hangingPunct="1">
        <a:lnSpc>
          <a:spcPct val="120000"/>
        </a:lnSpc>
        <a:spcBef>
          <a:spcPct val="20000"/>
        </a:spcBef>
        <a:buClr>
          <a:schemeClr val="bg1">
            <a:lumMod val="50000"/>
          </a:schemeClr>
        </a:buClr>
        <a:buSzPct val="70000"/>
        <a:buFont typeface="Arial"/>
        <a:buChar char="–"/>
        <a:defRPr sz="1733" b="0" i="0" kern="1200">
          <a:solidFill>
            <a:schemeClr val="bg2">
              <a:lumMod val="25000"/>
            </a:schemeClr>
          </a:solidFill>
          <a:latin typeface="+mn-lt"/>
          <a:ea typeface="+mn-ea"/>
          <a:cs typeface="Univers LT Std 45 Light"/>
        </a:defRPr>
      </a:lvl4pPr>
      <a:lvl5pPr marL="2438203" indent="0" algn="l" defTabSz="609550" rtl="0" eaLnBrk="1" latinLnBrk="0" hangingPunct="1">
        <a:spcBef>
          <a:spcPct val="20000"/>
        </a:spcBef>
        <a:buClr>
          <a:schemeClr val="bg1">
            <a:lumMod val="50000"/>
          </a:schemeClr>
        </a:buClr>
        <a:buSzPct val="70000"/>
        <a:buFont typeface="Arial"/>
        <a:buNone/>
        <a:defRPr sz="2667" kern="1200">
          <a:solidFill>
            <a:schemeClr val="tx1"/>
          </a:solidFill>
          <a:latin typeface="Arial"/>
          <a:ea typeface="+mn-ea"/>
          <a:cs typeface="Arial"/>
        </a:defRPr>
      </a:lvl5pPr>
      <a:lvl6pPr marL="3352528" indent="-304775" algn="l" defTabSz="609550" rtl="0" eaLnBrk="1" latinLnBrk="0" hangingPunct="1">
        <a:spcBef>
          <a:spcPct val="20000"/>
        </a:spcBef>
        <a:buFont typeface="Arial"/>
        <a:buChar char="•"/>
        <a:defRPr sz="2667"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667"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667"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0" rtl="0" eaLnBrk="1" latinLnBrk="0" hangingPunct="1">
        <a:defRPr sz="2400" kern="1200">
          <a:solidFill>
            <a:schemeClr val="tx1"/>
          </a:solidFill>
          <a:latin typeface="+mn-lt"/>
          <a:ea typeface="+mn-ea"/>
          <a:cs typeface="+mn-cs"/>
        </a:defRPr>
      </a:lvl1pPr>
      <a:lvl2pPr marL="609550" algn="l" defTabSz="609550" rtl="0" eaLnBrk="1" latinLnBrk="0" hangingPunct="1">
        <a:defRPr sz="2400" kern="1200">
          <a:solidFill>
            <a:schemeClr val="tx1"/>
          </a:solidFill>
          <a:latin typeface="+mn-lt"/>
          <a:ea typeface="+mn-ea"/>
          <a:cs typeface="+mn-cs"/>
        </a:defRPr>
      </a:lvl2pPr>
      <a:lvl3pPr marL="1219100" algn="l" defTabSz="609550" rtl="0" eaLnBrk="1" latinLnBrk="0" hangingPunct="1">
        <a:defRPr sz="2400" kern="1200">
          <a:solidFill>
            <a:schemeClr val="tx1"/>
          </a:solidFill>
          <a:latin typeface="+mn-lt"/>
          <a:ea typeface="+mn-ea"/>
          <a:cs typeface="+mn-cs"/>
        </a:defRPr>
      </a:lvl3pPr>
      <a:lvl4pPr marL="1828652" algn="l" defTabSz="609550" rtl="0" eaLnBrk="1" latinLnBrk="0" hangingPunct="1">
        <a:defRPr sz="2400" kern="1200">
          <a:solidFill>
            <a:schemeClr val="tx1"/>
          </a:solidFill>
          <a:latin typeface="+mn-lt"/>
          <a:ea typeface="+mn-ea"/>
          <a:cs typeface="+mn-cs"/>
        </a:defRPr>
      </a:lvl4pPr>
      <a:lvl5pPr marL="2438203" algn="l" defTabSz="609550" rtl="0" eaLnBrk="1" latinLnBrk="0" hangingPunct="1">
        <a:defRPr sz="2400" kern="1200">
          <a:solidFill>
            <a:schemeClr val="tx1"/>
          </a:solidFill>
          <a:latin typeface="+mn-lt"/>
          <a:ea typeface="+mn-ea"/>
          <a:cs typeface="+mn-cs"/>
        </a:defRPr>
      </a:lvl5pPr>
      <a:lvl6pPr marL="3047753" algn="l" defTabSz="609550" rtl="0" eaLnBrk="1" latinLnBrk="0" hangingPunct="1">
        <a:defRPr sz="2400" kern="1200">
          <a:solidFill>
            <a:schemeClr val="tx1"/>
          </a:solidFill>
          <a:latin typeface="+mn-lt"/>
          <a:ea typeface="+mn-ea"/>
          <a:cs typeface="+mn-cs"/>
        </a:defRPr>
      </a:lvl6pPr>
      <a:lvl7pPr marL="3657303" algn="l" defTabSz="609550" rtl="0" eaLnBrk="1" latinLnBrk="0" hangingPunct="1">
        <a:defRPr sz="2400" kern="1200">
          <a:solidFill>
            <a:schemeClr val="tx1"/>
          </a:solidFill>
          <a:latin typeface="+mn-lt"/>
          <a:ea typeface="+mn-ea"/>
          <a:cs typeface="+mn-cs"/>
        </a:defRPr>
      </a:lvl7pPr>
      <a:lvl8pPr marL="4266853" algn="l" defTabSz="609550" rtl="0" eaLnBrk="1" latinLnBrk="0" hangingPunct="1">
        <a:defRPr sz="2400" kern="1200">
          <a:solidFill>
            <a:schemeClr val="tx1"/>
          </a:solidFill>
          <a:latin typeface="+mn-lt"/>
          <a:ea typeface="+mn-ea"/>
          <a:cs typeface="+mn-cs"/>
        </a:defRPr>
      </a:lvl8pPr>
      <a:lvl9pPr marL="4876403" algn="l" defTabSz="60955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8">
          <p15:clr>
            <a:srgbClr val="F26B43"/>
          </p15:clr>
        </p15:guide>
        <p15:guide id="3" pos="5472">
          <p15:clr>
            <a:srgbClr val="F26B43"/>
          </p15:clr>
        </p15:guide>
        <p15:guide id="4" orient="horz" pos="180">
          <p15:clr>
            <a:srgbClr val="F26B43"/>
          </p15:clr>
        </p15:guide>
        <p15:guide id="6" orient="horz" pos="3060">
          <p15:clr>
            <a:srgbClr val="F26B43"/>
          </p15:clr>
        </p15:guide>
        <p15:guide id="7" orient="horz" pos="348">
          <p15:clr>
            <a:srgbClr val="F26B43"/>
          </p15:clr>
        </p15:guide>
        <p15:guide id="8" orient="horz" pos="2916">
          <p15:clr>
            <a:srgbClr val="F26B43"/>
          </p15:clr>
        </p15:guide>
        <p15:guide id="9" orient="horz" pos="492">
          <p15:clr>
            <a:srgbClr val="F26B43"/>
          </p15:clr>
        </p15:guide>
        <p15:guide id="10" orient="horz" pos="3156">
          <p15:clr>
            <a:srgbClr val="F26B43"/>
          </p15:clr>
        </p15:guide>
        <p15:guide id="11" orient="horz" pos="84">
          <p15:clr>
            <a:srgbClr val="F26B43"/>
          </p15:clr>
        </p15:guide>
        <p15:guide id="12" pos="288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107526" y="142830"/>
            <a:ext cx="11417727" cy="964092"/>
          </a:xfrm>
          <a:prstGeom prst="rect">
            <a:avLst/>
          </a:prstGeom>
        </p:spPr>
        <p:txBody>
          <a:bodyPr vert="horz" lIns="91435" tIns="45717" rIns="91435" bIns="45717" rtlCol="0" anchor="ctr">
            <a:normAutofit/>
          </a:bodyPr>
          <a:lstStyle/>
          <a:p>
            <a:r>
              <a:rPr lang="en-US" dirty="0" smtClean="0"/>
              <a:t>Customer confidential master title style</a:t>
            </a:r>
            <a:endParaRPr lang="en-US" dirty="0"/>
          </a:p>
        </p:txBody>
      </p:sp>
      <p:sp>
        <p:nvSpPr>
          <p:cNvPr id="3" name="Text Placeholder 2"/>
          <p:cNvSpPr>
            <a:spLocks noGrp="1"/>
          </p:cNvSpPr>
          <p:nvPr>
            <p:ph type="body" idx="1"/>
          </p:nvPr>
        </p:nvSpPr>
        <p:spPr>
          <a:xfrm>
            <a:off x="101600" y="1121384"/>
            <a:ext cx="11423651"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11971841" y="5106121"/>
            <a:ext cx="173108" cy="455855"/>
          </a:xfrm>
          <a:prstGeom prst="rect">
            <a:avLst/>
          </a:prstGeom>
          <a:noFill/>
        </p:spPr>
        <p:txBody>
          <a:bodyPr wrap="none" lIns="85685" tIns="42843" rIns="85685" bIns="42843" rtlCol="0">
            <a:spAutoFit/>
          </a:bodyPr>
          <a:lstStyle/>
          <a:p>
            <a:pPr defTabSz="609550"/>
            <a:endParaRPr lang="en-US" sz="2400" dirty="0">
              <a:solidFill>
                <a:prstClr val="black"/>
              </a:solidFill>
            </a:endParaRPr>
          </a:p>
        </p:txBody>
      </p:sp>
      <p:sp>
        <p:nvSpPr>
          <p:cNvPr id="8" name="TextBox 7"/>
          <p:cNvSpPr txBox="1"/>
          <p:nvPr/>
        </p:nvSpPr>
        <p:spPr>
          <a:xfrm>
            <a:off x="12626365" y="7159279"/>
            <a:ext cx="173108" cy="455855"/>
          </a:xfrm>
          <a:prstGeom prst="rect">
            <a:avLst/>
          </a:prstGeom>
          <a:noFill/>
        </p:spPr>
        <p:txBody>
          <a:bodyPr wrap="none" lIns="85685" tIns="42843" rIns="85685" bIns="42843" rtlCol="0">
            <a:spAutoFit/>
          </a:bodyPr>
          <a:lstStyle/>
          <a:p>
            <a:pPr defTabSz="609550"/>
            <a:endParaRPr lang="en-US" sz="2400" dirty="0">
              <a:solidFill>
                <a:prstClr val="black"/>
              </a:solidFill>
            </a:endParaRPr>
          </a:p>
        </p:txBody>
      </p:sp>
      <p:sp>
        <p:nvSpPr>
          <p:cNvPr id="11" name="TextBox 10"/>
          <p:cNvSpPr txBox="1"/>
          <p:nvPr/>
        </p:nvSpPr>
        <p:spPr>
          <a:xfrm>
            <a:off x="12995280" y="2035307"/>
            <a:ext cx="173108" cy="455855"/>
          </a:xfrm>
          <a:prstGeom prst="rect">
            <a:avLst/>
          </a:prstGeom>
          <a:noFill/>
        </p:spPr>
        <p:txBody>
          <a:bodyPr wrap="none" lIns="85685" tIns="42843" rIns="85685" bIns="42843" rtlCol="0">
            <a:spAutoFit/>
          </a:bodyPr>
          <a:lstStyle/>
          <a:p>
            <a:pPr defTabSz="609550"/>
            <a:endParaRPr lang="en-US" sz="2400" dirty="0">
              <a:solidFill>
                <a:prstClr val="black"/>
              </a:solidFill>
            </a:endParaRPr>
          </a:p>
        </p:txBody>
      </p:sp>
      <p:sp>
        <p:nvSpPr>
          <p:cNvPr id="13" name="TextBox 12"/>
          <p:cNvSpPr txBox="1"/>
          <p:nvPr/>
        </p:nvSpPr>
        <p:spPr>
          <a:xfrm>
            <a:off x="-214208" y="4070614"/>
            <a:ext cx="173108" cy="455855"/>
          </a:xfrm>
          <a:prstGeom prst="rect">
            <a:avLst/>
          </a:prstGeom>
          <a:noFill/>
        </p:spPr>
        <p:txBody>
          <a:bodyPr wrap="none" lIns="85685" tIns="42843" rIns="85685" bIns="42843" rtlCol="0">
            <a:spAutoFit/>
          </a:bodyPr>
          <a:lstStyle/>
          <a:p>
            <a:pPr defTabSz="609550"/>
            <a:endParaRPr lang="en-US" sz="2400" dirty="0">
              <a:solidFill>
                <a:prstClr val="black"/>
              </a:solidFill>
            </a:endParaRPr>
          </a:p>
        </p:txBody>
      </p:sp>
      <p:sp>
        <p:nvSpPr>
          <p:cNvPr id="12" name="TextBox 11"/>
          <p:cNvSpPr txBox="1"/>
          <p:nvPr/>
        </p:nvSpPr>
        <p:spPr>
          <a:xfrm>
            <a:off x="467321" y="6330951"/>
            <a:ext cx="2419445" cy="338554"/>
          </a:xfrm>
          <a:prstGeom prst="rect">
            <a:avLst/>
          </a:prstGeom>
          <a:noFill/>
        </p:spPr>
        <p:txBody>
          <a:bodyPr wrap="none" rtlCol="0">
            <a:spAutoFit/>
          </a:bodyPr>
          <a:lstStyle/>
          <a:p>
            <a:pPr defTabSz="609550"/>
            <a:r>
              <a:rPr lang="en-US" sz="1600" dirty="0" smtClean="0">
                <a:solidFill>
                  <a:prstClr val="black"/>
                </a:solidFill>
              </a:rPr>
              <a:t>ni.com  |  NI Confidential</a:t>
            </a:r>
            <a:endParaRPr lang="en-US" sz="1600" dirty="0">
              <a:solidFill>
                <a:prstClr val="black"/>
              </a:solidFill>
            </a:endParaRPr>
          </a:p>
        </p:txBody>
      </p:sp>
      <p:grpSp>
        <p:nvGrpSpPr>
          <p:cNvPr id="9" name="Group 8"/>
          <p:cNvGrpSpPr/>
          <p:nvPr/>
        </p:nvGrpSpPr>
        <p:grpSpPr>
          <a:xfrm>
            <a:off x="9588500" y="6096000"/>
            <a:ext cx="2184400" cy="604283"/>
            <a:chOff x="7191375" y="4572000"/>
            <a:chExt cx="1638300" cy="453212"/>
          </a:xfrm>
        </p:grpSpPr>
        <p:sp>
          <p:nvSpPr>
            <p:cNvPr id="7" name="Rectangle 6"/>
            <p:cNvSpPr/>
            <p:nvPr userDrawn="1"/>
          </p:nvSpPr>
          <p:spPr>
            <a:xfrm>
              <a:off x="7191375" y="4572000"/>
              <a:ext cx="1638300" cy="4532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endParaRPr>
            </a:p>
          </p:txBody>
        </p:sp>
        <p:pic>
          <p:nvPicPr>
            <p:cNvPr id="2051" name="Picture 3" descr="C:\Users\jphillip\Documents\Logos\LabVIEW\Latest from Joe\nilogo.png"/>
            <p:cNvPicPr>
              <a:picLocks noChangeAspect="1" noChangeArrowheads="1"/>
            </p:cNvPicPr>
            <p:nvPr userDrawn="1"/>
          </p:nvPicPr>
          <p:blipFill>
            <a:blip r:embed="rId13" cstate="print">
              <a:extLst>
                <a:ext uri="{28A0092B-C50C-407E-A947-70E740481C1C}">
                  <a14:useLocalDpi xmlns:a14="http://schemas.microsoft.com/office/drawing/2010/main"/>
                </a:ext>
              </a:extLst>
            </a:blip>
            <a:srcRect/>
            <a:stretch>
              <a:fillRect/>
            </a:stretch>
          </p:blipFill>
          <p:spPr bwMode="auto">
            <a:xfrm>
              <a:off x="7441905" y="4690701"/>
              <a:ext cx="1137240" cy="2752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35734534"/>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609550" rtl="0" eaLnBrk="1" latinLnBrk="0" hangingPunct="1">
        <a:spcBef>
          <a:spcPct val="0"/>
        </a:spcBef>
        <a:buNone/>
        <a:defRPr sz="4267" b="0" i="0" kern="1200" spc="-133">
          <a:solidFill>
            <a:schemeClr val="accent1"/>
          </a:solidFill>
          <a:latin typeface="+mn-lt"/>
          <a:ea typeface="+mj-ea"/>
          <a:cs typeface="Arial"/>
        </a:defRPr>
      </a:lvl1pPr>
    </p:titleStyle>
    <p:bodyStyle>
      <a:lvl1pPr marL="230712" indent="-230712" algn="l" defTabSz="609550" rtl="0" eaLnBrk="1" latinLnBrk="0" hangingPunct="1">
        <a:spcBef>
          <a:spcPts val="764"/>
        </a:spcBef>
        <a:buClr>
          <a:schemeClr val="bg1">
            <a:lumMod val="50000"/>
          </a:schemeClr>
        </a:buClr>
        <a:buSzPct val="70000"/>
        <a:buFont typeface="Arial" pitchFamily="34" charset="0"/>
        <a:buChar char="•"/>
        <a:defRPr sz="3200" kern="1200">
          <a:solidFill>
            <a:schemeClr val="tx1"/>
          </a:solidFill>
          <a:latin typeface="+mn-lt"/>
          <a:ea typeface="+mn-ea"/>
          <a:cs typeface="Arial"/>
        </a:defRPr>
      </a:lvl1pPr>
      <a:lvl2pPr marL="856832" indent="-248422" algn="l" defTabSz="609550" rtl="0" eaLnBrk="1" latinLnBrk="0" hangingPunct="1">
        <a:spcBef>
          <a:spcPct val="20000"/>
        </a:spcBef>
        <a:buClr>
          <a:schemeClr val="bg1">
            <a:lumMod val="50000"/>
          </a:schemeClr>
        </a:buClr>
        <a:buSzPct val="70000"/>
        <a:buFont typeface="Arial"/>
        <a:buChar char="•"/>
        <a:defRPr sz="2667" kern="1200">
          <a:solidFill>
            <a:schemeClr val="tx1"/>
          </a:solidFill>
          <a:latin typeface="+mn-lt"/>
          <a:ea typeface="+mn-ea"/>
          <a:cs typeface="Arial"/>
        </a:defRPr>
      </a:lvl2pPr>
      <a:lvl3pPr marL="1442929" indent="-223133" algn="l" defTabSz="609550" rtl="0" eaLnBrk="1" latinLnBrk="0" hangingPunct="1">
        <a:spcBef>
          <a:spcPct val="20000"/>
        </a:spcBef>
        <a:buClr>
          <a:schemeClr val="bg1">
            <a:lumMod val="50000"/>
          </a:schemeClr>
        </a:buClr>
        <a:buSzPct val="70000"/>
        <a:buFont typeface="Courier New"/>
        <a:buChar char="o"/>
        <a:defRPr sz="2400" kern="1200">
          <a:solidFill>
            <a:schemeClr val="tx1"/>
          </a:solidFill>
          <a:latin typeface="+mn-lt"/>
          <a:ea typeface="+mn-ea"/>
          <a:cs typeface="Arial"/>
        </a:defRPr>
      </a:lvl3pPr>
      <a:lvl4pPr marL="2133427" indent="-304775" algn="l" defTabSz="609550" rtl="0" eaLnBrk="1" latinLnBrk="0" hangingPunct="1">
        <a:spcBef>
          <a:spcPct val="20000"/>
        </a:spcBef>
        <a:buClr>
          <a:schemeClr val="bg1">
            <a:lumMod val="50000"/>
          </a:schemeClr>
        </a:buClr>
        <a:buSzPct val="70000"/>
        <a:buFont typeface="Arial"/>
        <a:buChar char="–"/>
        <a:defRPr sz="1867" kern="1200">
          <a:solidFill>
            <a:schemeClr val="tx1"/>
          </a:solidFill>
          <a:latin typeface="+mn-lt"/>
          <a:ea typeface="+mn-ea"/>
          <a:cs typeface="Arial"/>
        </a:defRPr>
      </a:lvl4pPr>
      <a:lvl5pPr marL="2438203" indent="0" algn="l" defTabSz="609550" rtl="0" eaLnBrk="1" latinLnBrk="0" hangingPunct="1">
        <a:spcBef>
          <a:spcPct val="20000"/>
        </a:spcBef>
        <a:buClr>
          <a:schemeClr val="bg1">
            <a:lumMod val="50000"/>
          </a:schemeClr>
        </a:buClr>
        <a:buSzPct val="70000"/>
        <a:buFont typeface="Arial"/>
        <a:buNone/>
        <a:defRPr sz="2667" kern="1200">
          <a:solidFill>
            <a:schemeClr val="tx1"/>
          </a:solidFill>
          <a:latin typeface="Arial"/>
          <a:ea typeface="+mn-ea"/>
          <a:cs typeface="Arial"/>
        </a:defRPr>
      </a:lvl5pPr>
      <a:lvl6pPr marL="3352528" indent="-304775" algn="l" defTabSz="609550" rtl="0" eaLnBrk="1" latinLnBrk="0" hangingPunct="1">
        <a:spcBef>
          <a:spcPct val="20000"/>
        </a:spcBef>
        <a:buFont typeface="Arial"/>
        <a:buChar char="•"/>
        <a:defRPr sz="2667"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667"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667"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0" rtl="0" eaLnBrk="1" latinLnBrk="0" hangingPunct="1">
        <a:defRPr sz="2400" kern="1200">
          <a:solidFill>
            <a:schemeClr val="tx1"/>
          </a:solidFill>
          <a:latin typeface="+mn-lt"/>
          <a:ea typeface="+mn-ea"/>
          <a:cs typeface="+mn-cs"/>
        </a:defRPr>
      </a:lvl1pPr>
      <a:lvl2pPr marL="609550" algn="l" defTabSz="609550" rtl="0" eaLnBrk="1" latinLnBrk="0" hangingPunct="1">
        <a:defRPr sz="2400" kern="1200">
          <a:solidFill>
            <a:schemeClr val="tx1"/>
          </a:solidFill>
          <a:latin typeface="+mn-lt"/>
          <a:ea typeface="+mn-ea"/>
          <a:cs typeface="+mn-cs"/>
        </a:defRPr>
      </a:lvl2pPr>
      <a:lvl3pPr marL="1219100" algn="l" defTabSz="609550" rtl="0" eaLnBrk="1" latinLnBrk="0" hangingPunct="1">
        <a:defRPr sz="2400" kern="1200">
          <a:solidFill>
            <a:schemeClr val="tx1"/>
          </a:solidFill>
          <a:latin typeface="+mn-lt"/>
          <a:ea typeface="+mn-ea"/>
          <a:cs typeface="+mn-cs"/>
        </a:defRPr>
      </a:lvl3pPr>
      <a:lvl4pPr marL="1828652" algn="l" defTabSz="609550" rtl="0" eaLnBrk="1" latinLnBrk="0" hangingPunct="1">
        <a:defRPr sz="2400" kern="1200">
          <a:solidFill>
            <a:schemeClr val="tx1"/>
          </a:solidFill>
          <a:latin typeface="+mn-lt"/>
          <a:ea typeface="+mn-ea"/>
          <a:cs typeface="+mn-cs"/>
        </a:defRPr>
      </a:lvl4pPr>
      <a:lvl5pPr marL="2438203" algn="l" defTabSz="609550" rtl="0" eaLnBrk="1" latinLnBrk="0" hangingPunct="1">
        <a:defRPr sz="2400" kern="1200">
          <a:solidFill>
            <a:schemeClr val="tx1"/>
          </a:solidFill>
          <a:latin typeface="+mn-lt"/>
          <a:ea typeface="+mn-ea"/>
          <a:cs typeface="+mn-cs"/>
        </a:defRPr>
      </a:lvl5pPr>
      <a:lvl6pPr marL="3047753" algn="l" defTabSz="609550" rtl="0" eaLnBrk="1" latinLnBrk="0" hangingPunct="1">
        <a:defRPr sz="2400" kern="1200">
          <a:solidFill>
            <a:schemeClr val="tx1"/>
          </a:solidFill>
          <a:latin typeface="+mn-lt"/>
          <a:ea typeface="+mn-ea"/>
          <a:cs typeface="+mn-cs"/>
        </a:defRPr>
      </a:lvl6pPr>
      <a:lvl7pPr marL="3657303" algn="l" defTabSz="609550" rtl="0" eaLnBrk="1" latinLnBrk="0" hangingPunct="1">
        <a:defRPr sz="2400" kern="1200">
          <a:solidFill>
            <a:schemeClr val="tx1"/>
          </a:solidFill>
          <a:latin typeface="+mn-lt"/>
          <a:ea typeface="+mn-ea"/>
          <a:cs typeface="+mn-cs"/>
        </a:defRPr>
      </a:lvl7pPr>
      <a:lvl8pPr marL="4266853" algn="l" defTabSz="609550" rtl="0" eaLnBrk="1" latinLnBrk="0" hangingPunct="1">
        <a:defRPr sz="2400" kern="1200">
          <a:solidFill>
            <a:schemeClr val="tx1"/>
          </a:solidFill>
          <a:latin typeface="+mn-lt"/>
          <a:ea typeface="+mn-ea"/>
          <a:cs typeface="+mn-cs"/>
        </a:defRPr>
      </a:lvl8pPr>
      <a:lvl9pPr marL="4876403" algn="l" defTabSz="609550" rtl="0" eaLnBrk="1" latinLnBrk="0" hangingPunct="1">
        <a:defRPr sz="24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 corporate background 16x9_b.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21" y="142831"/>
            <a:ext cx="10893337" cy="964092"/>
          </a:xfrm>
          <a:prstGeom prst="rect">
            <a:avLst/>
          </a:prstGeom>
        </p:spPr>
        <p:txBody>
          <a:bodyPr vert="horz" lIns="0" tIns="45717" rIns="0" bIns="45717" rtlCol="0" anchor="ctr">
            <a:noAutofit/>
          </a:bodyPr>
          <a:lstStyle/>
          <a:p>
            <a:r>
              <a:rPr lang="en-US" dirty="0" smtClean="0"/>
              <a:t>Master title style</a:t>
            </a:r>
            <a:endParaRPr lang="en-US" dirty="0"/>
          </a:p>
        </p:txBody>
      </p:sp>
      <p:sp>
        <p:nvSpPr>
          <p:cNvPr id="3" name="Text Placeholder 2"/>
          <p:cNvSpPr>
            <a:spLocks noGrp="1"/>
          </p:cNvSpPr>
          <p:nvPr>
            <p:ph type="body" idx="1"/>
          </p:nvPr>
        </p:nvSpPr>
        <p:spPr>
          <a:xfrm>
            <a:off x="637785" y="1121384"/>
            <a:ext cx="10887473" cy="4949008"/>
          </a:xfrm>
          <a:prstGeom prst="rect">
            <a:avLst/>
          </a:prstGeom>
        </p:spPr>
        <p:txBody>
          <a:bodyPr vert="horz" lIns="0" tIns="45717" rIns="0" bIns="45717" rtlCol="0">
            <a:no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a:xfrm>
            <a:off x="5858550" y="6344222"/>
            <a:ext cx="474916" cy="276999"/>
          </a:xfrm>
          <a:prstGeom prst="rect">
            <a:avLst/>
          </a:prstGeom>
        </p:spPr>
        <p:txBody>
          <a:bodyPr vert="horz" lIns="121913" tIns="60956" rIns="121913" bIns="60956" rtlCol="0" anchor="ctr"/>
          <a:lstStyle>
            <a:defPPr>
              <a:defRPr lang="en-US"/>
            </a:defPPr>
            <a:lvl1pPr algn="ctr">
              <a:defRPr sz="1200">
                <a:solidFill>
                  <a:schemeClr val="tx1">
                    <a:tint val="75000"/>
                  </a:schemeClr>
                </a:solidFill>
                <a:latin typeface="Univers LT Std 45 Light"/>
                <a:cs typeface="Univers LT Std 45 Light"/>
              </a:defRPr>
            </a:lvl1pPr>
          </a:lstStyle>
          <a:p>
            <a:pPr defTabSz="609585"/>
            <a:fld id="{C53BE2A3-E884-4DA2-864E-54215D46267C}" type="slidenum">
              <a:rPr lang="en-US" sz="1467" smtClean="0">
                <a:solidFill>
                  <a:prstClr val="white"/>
                </a:solidFill>
              </a:rPr>
              <a:pPr defTabSz="609585"/>
              <a:t>‹#›</a:t>
            </a:fld>
            <a:endParaRPr lang="en-US" sz="1467" dirty="0">
              <a:solidFill>
                <a:prstClr val="white"/>
              </a:solidFill>
            </a:endParaRPr>
          </a:p>
        </p:txBody>
      </p:sp>
      <p:sp>
        <p:nvSpPr>
          <p:cNvPr id="10" name="TextBox 9"/>
          <p:cNvSpPr txBox="1"/>
          <p:nvPr/>
        </p:nvSpPr>
        <p:spPr>
          <a:xfrm>
            <a:off x="467319" y="6330951"/>
            <a:ext cx="861979" cy="369332"/>
          </a:xfrm>
          <a:prstGeom prst="rect">
            <a:avLst/>
          </a:prstGeom>
          <a:noFill/>
        </p:spPr>
        <p:txBody>
          <a:bodyPr wrap="none" rtlCol="0">
            <a:no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1714097109"/>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Lst>
  <p:timing>
    <p:tnLst>
      <p:par>
        <p:cTn id="1" dur="indefinite" restart="never" nodeType="tmRoot"/>
      </p:par>
    </p:tnLst>
  </p:timing>
  <p:txStyles>
    <p:titleStyle>
      <a:lvl1pPr algn="l" defTabSz="609550" rtl="0" eaLnBrk="1" latinLnBrk="0" hangingPunct="1">
        <a:spcBef>
          <a:spcPct val="0"/>
        </a:spcBef>
        <a:buNone/>
        <a:defRPr sz="3733" b="0" i="0" kern="1200" spc="-67">
          <a:solidFill>
            <a:schemeClr val="accent1"/>
          </a:solidFill>
          <a:latin typeface="+mn-lt"/>
          <a:ea typeface="+mj-ea"/>
          <a:cs typeface="Univers LT Std 45 Light"/>
        </a:defRPr>
      </a:lvl1pPr>
    </p:titleStyle>
    <p:bodyStyle>
      <a:lvl1pPr marL="230712" indent="-230712" algn="l" defTabSz="609550" rtl="0" eaLnBrk="1" latinLnBrk="0" hangingPunct="1">
        <a:spcBef>
          <a:spcPts val="764"/>
        </a:spcBef>
        <a:buClr>
          <a:schemeClr val="bg1">
            <a:lumMod val="50000"/>
          </a:schemeClr>
        </a:buClr>
        <a:buSzPct val="70000"/>
        <a:buFont typeface="Arial" pitchFamily="34" charset="0"/>
        <a:buChar char="•"/>
        <a:defRPr sz="2667" b="0" i="0" kern="1200">
          <a:solidFill>
            <a:schemeClr val="bg2">
              <a:lumMod val="25000"/>
            </a:schemeClr>
          </a:solidFill>
          <a:latin typeface="+mn-lt"/>
          <a:ea typeface="+mn-ea"/>
          <a:cs typeface="Univers LT Std 45 Light"/>
        </a:defRPr>
      </a:lvl1pPr>
      <a:lvl2pPr marL="856832" indent="-248422" algn="l" defTabSz="609550" rtl="0" eaLnBrk="1" latinLnBrk="0" hangingPunct="1">
        <a:spcBef>
          <a:spcPct val="20000"/>
        </a:spcBef>
        <a:buClr>
          <a:schemeClr val="bg1">
            <a:lumMod val="50000"/>
          </a:schemeClr>
        </a:buClr>
        <a:buSzPct val="70000"/>
        <a:buFont typeface="Arial"/>
        <a:buChar char="•"/>
        <a:defRPr sz="2400" b="0" i="0" kern="1200">
          <a:solidFill>
            <a:schemeClr val="bg2">
              <a:lumMod val="25000"/>
            </a:schemeClr>
          </a:solidFill>
          <a:latin typeface="+mn-lt"/>
          <a:ea typeface="+mn-ea"/>
          <a:cs typeface="Univers LT Std 45 Light"/>
        </a:defRPr>
      </a:lvl2pPr>
      <a:lvl3pPr marL="1442929" indent="-223133" algn="l" defTabSz="609550" rtl="0" eaLnBrk="1" latinLnBrk="0" hangingPunct="1">
        <a:spcBef>
          <a:spcPct val="20000"/>
        </a:spcBef>
        <a:buClr>
          <a:schemeClr val="bg1">
            <a:lumMod val="50000"/>
          </a:schemeClr>
        </a:buClr>
        <a:buSzPct val="70000"/>
        <a:buFont typeface="Courier New"/>
        <a:buChar char="o"/>
        <a:defRPr sz="2133" b="0" i="0" kern="1200">
          <a:solidFill>
            <a:schemeClr val="bg2">
              <a:lumMod val="25000"/>
            </a:schemeClr>
          </a:solidFill>
          <a:latin typeface="+mn-lt"/>
          <a:ea typeface="+mn-ea"/>
          <a:cs typeface="Univers LT Std 45 Light"/>
        </a:defRPr>
      </a:lvl3pPr>
      <a:lvl4pPr marL="2133427" indent="-304775" algn="l" defTabSz="609550" rtl="0" eaLnBrk="1" latinLnBrk="0" hangingPunct="1">
        <a:spcBef>
          <a:spcPct val="20000"/>
        </a:spcBef>
        <a:buClr>
          <a:schemeClr val="bg1">
            <a:lumMod val="50000"/>
          </a:schemeClr>
        </a:buClr>
        <a:buSzPct val="70000"/>
        <a:buFont typeface="Arial"/>
        <a:buChar char="–"/>
        <a:defRPr sz="1733" b="0" i="0" kern="1200">
          <a:solidFill>
            <a:schemeClr val="bg2">
              <a:lumMod val="25000"/>
            </a:schemeClr>
          </a:solidFill>
          <a:latin typeface="+mn-lt"/>
          <a:ea typeface="+mn-ea"/>
          <a:cs typeface="Univers LT Std 45 Light"/>
        </a:defRPr>
      </a:lvl4pPr>
      <a:lvl5pPr marL="2438203" indent="0" algn="l" defTabSz="609550" rtl="0" eaLnBrk="1" latinLnBrk="0" hangingPunct="1">
        <a:spcBef>
          <a:spcPct val="20000"/>
        </a:spcBef>
        <a:buClr>
          <a:schemeClr val="bg1">
            <a:lumMod val="50000"/>
          </a:schemeClr>
        </a:buClr>
        <a:buSzPct val="70000"/>
        <a:buFont typeface="Arial"/>
        <a:buNone/>
        <a:defRPr sz="2667" kern="1200">
          <a:solidFill>
            <a:schemeClr val="tx1"/>
          </a:solidFill>
          <a:latin typeface="Arial"/>
          <a:ea typeface="+mn-ea"/>
          <a:cs typeface="Arial"/>
        </a:defRPr>
      </a:lvl5pPr>
      <a:lvl6pPr marL="3352528" indent="-304775" algn="l" defTabSz="609550" rtl="0" eaLnBrk="1" latinLnBrk="0" hangingPunct="1">
        <a:spcBef>
          <a:spcPct val="20000"/>
        </a:spcBef>
        <a:buFont typeface="Arial"/>
        <a:buChar char="•"/>
        <a:defRPr sz="2667"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667"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667"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0" rtl="0" eaLnBrk="1" latinLnBrk="0" hangingPunct="1">
        <a:defRPr sz="2400" kern="1200">
          <a:solidFill>
            <a:schemeClr val="tx1"/>
          </a:solidFill>
          <a:latin typeface="+mn-lt"/>
          <a:ea typeface="+mn-ea"/>
          <a:cs typeface="+mn-cs"/>
        </a:defRPr>
      </a:lvl1pPr>
      <a:lvl2pPr marL="609550" algn="l" defTabSz="609550" rtl="0" eaLnBrk="1" latinLnBrk="0" hangingPunct="1">
        <a:defRPr sz="2400" kern="1200">
          <a:solidFill>
            <a:schemeClr val="tx1"/>
          </a:solidFill>
          <a:latin typeface="+mn-lt"/>
          <a:ea typeface="+mn-ea"/>
          <a:cs typeface="+mn-cs"/>
        </a:defRPr>
      </a:lvl2pPr>
      <a:lvl3pPr marL="1219100" algn="l" defTabSz="609550" rtl="0" eaLnBrk="1" latinLnBrk="0" hangingPunct="1">
        <a:defRPr sz="2400" kern="1200">
          <a:solidFill>
            <a:schemeClr val="tx1"/>
          </a:solidFill>
          <a:latin typeface="+mn-lt"/>
          <a:ea typeface="+mn-ea"/>
          <a:cs typeface="+mn-cs"/>
        </a:defRPr>
      </a:lvl3pPr>
      <a:lvl4pPr marL="1828652" algn="l" defTabSz="609550" rtl="0" eaLnBrk="1" latinLnBrk="0" hangingPunct="1">
        <a:defRPr sz="2400" kern="1200">
          <a:solidFill>
            <a:schemeClr val="tx1"/>
          </a:solidFill>
          <a:latin typeface="+mn-lt"/>
          <a:ea typeface="+mn-ea"/>
          <a:cs typeface="+mn-cs"/>
        </a:defRPr>
      </a:lvl4pPr>
      <a:lvl5pPr marL="2438203" algn="l" defTabSz="609550" rtl="0" eaLnBrk="1" latinLnBrk="0" hangingPunct="1">
        <a:defRPr sz="2400" kern="1200">
          <a:solidFill>
            <a:schemeClr val="tx1"/>
          </a:solidFill>
          <a:latin typeface="+mn-lt"/>
          <a:ea typeface="+mn-ea"/>
          <a:cs typeface="+mn-cs"/>
        </a:defRPr>
      </a:lvl5pPr>
      <a:lvl6pPr marL="3047753" algn="l" defTabSz="609550" rtl="0" eaLnBrk="1" latinLnBrk="0" hangingPunct="1">
        <a:defRPr sz="2400" kern="1200">
          <a:solidFill>
            <a:schemeClr val="tx1"/>
          </a:solidFill>
          <a:latin typeface="+mn-lt"/>
          <a:ea typeface="+mn-ea"/>
          <a:cs typeface="+mn-cs"/>
        </a:defRPr>
      </a:lvl6pPr>
      <a:lvl7pPr marL="3657303" algn="l" defTabSz="609550" rtl="0" eaLnBrk="1" latinLnBrk="0" hangingPunct="1">
        <a:defRPr sz="2400" kern="1200">
          <a:solidFill>
            <a:schemeClr val="tx1"/>
          </a:solidFill>
          <a:latin typeface="+mn-lt"/>
          <a:ea typeface="+mn-ea"/>
          <a:cs typeface="+mn-cs"/>
        </a:defRPr>
      </a:lvl7pPr>
      <a:lvl8pPr marL="4266853" algn="l" defTabSz="609550" rtl="0" eaLnBrk="1" latinLnBrk="0" hangingPunct="1">
        <a:defRPr sz="2400" kern="1200">
          <a:solidFill>
            <a:schemeClr val="tx1"/>
          </a:solidFill>
          <a:latin typeface="+mn-lt"/>
          <a:ea typeface="+mn-ea"/>
          <a:cs typeface="+mn-cs"/>
        </a:defRPr>
      </a:lvl8pPr>
      <a:lvl9pPr marL="4876403" algn="l" defTabSz="609550" rtl="0" eaLnBrk="1" latinLnBrk="0" hangingPunct="1">
        <a:defRPr sz="2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descr="PPT corporate background 16x9_b.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21" y="142831"/>
            <a:ext cx="10893337" cy="964092"/>
          </a:xfrm>
          <a:prstGeom prst="rect">
            <a:avLst/>
          </a:prstGeom>
        </p:spPr>
        <p:txBody>
          <a:bodyPr vert="horz" lIns="91426" tIns="45714" rIns="91426" bIns="45714" rtlCol="0" anchor="ctr">
            <a:normAutofit/>
          </a:bodyPr>
          <a:lstStyle/>
          <a:p>
            <a:r>
              <a:rPr lang="en-US" dirty="0" smtClean="0"/>
              <a:t>NI confidential master title style</a:t>
            </a:r>
            <a:endParaRPr lang="en-US" dirty="0"/>
          </a:p>
        </p:txBody>
      </p:sp>
      <p:sp>
        <p:nvSpPr>
          <p:cNvPr id="3" name="Text Placeholder 2"/>
          <p:cNvSpPr>
            <a:spLocks noGrp="1"/>
          </p:cNvSpPr>
          <p:nvPr>
            <p:ph type="body" idx="1"/>
          </p:nvPr>
        </p:nvSpPr>
        <p:spPr>
          <a:xfrm>
            <a:off x="637785" y="1121384"/>
            <a:ext cx="10887473" cy="4949008"/>
          </a:xfrm>
          <a:prstGeom prst="rect">
            <a:avLst/>
          </a:prstGeom>
        </p:spPr>
        <p:txBody>
          <a:bodyPr vert="horz" lIns="91426" tIns="45714" rIns="91426" bIns="45714"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11971843" y="5106126"/>
            <a:ext cx="173108" cy="455855"/>
          </a:xfrm>
          <a:prstGeom prst="rect">
            <a:avLst/>
          </a:prstGeom>
          <a:noFill/>
        </p:spPr>
        <p:txBody>
          <a:bodyPr wrap="none" lIns="85677" tIns="42842" rIns="85677" bIns="42842" rtlCol="0">
            <a:spAutoFit/>
          </a:bodyPr>
          <a:lstStyle/>
          <a:p>
            <a:endParaRPr lang="en-US" sz="2400" dirty="0"/>
          </a:p>
        </p:txBody>
      </p:sp>
      <p:sp>
        <p:nvSpPr>
          <p:cNvPr id="8" name="TextBox 7"/>
          <p:cNvSpPr txBox="1"/>
          <p:nvPr/>
        </p:nvSpPr>
        <p:spPr>
          <a:xfrm>
            <a:off x="12626366" y="7159284"/>
            <a:ext cx="173108" cy="455855"/>
          </a:xfrm>
          <a:prstGeom prst="rect">
            <a:avLst/>
          </a:prstGeom>
          <a:noFill/>
        </p:spPr>
        <p:txBody>
          <a:bodyPr wrap="none" lIns="85677" tIns="42842" rIns="85677" bIns="42842" rtlCol="0">
            <a:spAutoFit/>
          </a:bodyPr>
          <a:lstStyle/>
          <a:p>
            <a:endParaRPr lang="en-US" sz="2400" dirty="0"/>
          </a:p>
        </p:txBody>
      </p:sp>
      <p:sp>
        <p:nvSpPr>
          <p:cNvPr id="11" name="TextBox 10"/>
          <p:cNvSpPr txBox="1"/>
          <p:nvPr/>
        </p:nvSpPr>
        <p:spPr>
          <a:xfrm>
            <a:off x="12995283" y="2035313"/>
            <a:ext cx="173108" cy="455855"/>
          </a:xfrm>
          <a:prstGeom prst="rect">
            <a:avLst/>
          </a:prstGeom>
          <a:noFill/>
        </p:spPr>
        <p:txBody>
          <a:bodyPr wrap="none" lIns="85677" tIns="42842" rIns="85677" bIns="42842" rtlCol="0">
            <a:spAutoFit/>
          </a:bodyPr>
          <a:lstStyle/>
          <a:p>
            <a:endParaRPr lang="en-US" sz="2400" dirty="0"/>
          </a:p>
        </p:txBody>
      </p:sp>
      <p:sp>
        <p:nvSpPr>
          <p:cNvPr id="4" name="TextBox 3"/>
          <p:cNvSpPr txBox="1"/>
          <p:nvPr/>
        </p:nvSpPr>
        <p:spPr>
          <a:xfrm>
            <a:off x="5858547" y="6344225"/>
            <a:ext cx="474916" cy="276999"/>
          </a:xfrm>
          <a:prstGeom prst="rect">
            <a:avLst/>
          </a:prstGeom>
        </p:spPr>
        <p:txBody>
          <a:bodyPr vert="horz" lIns="121902" tIns="60950" rIns="121902" bIns="60950"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500" smtClean="0"/>
              <a:pPr lvl="0"/>
              <a:t>‹#›</a:t>
            </a:fld>
            <a:endParaRPr lang="en-US" sz="1500" dirty="0"/>
          </a:p>
        </p:txBody>
      </p:sp>
      <p:sp>
        <p:nvSpPr>
          <p:cNvPr id="15" name="TextBox 14"/>
          <p:cNvSpPr txBox="1"/>
          <p:nvPr/>
        </p:nvSpPr>
        <p:spPr>
          <a:xfrm>
            <a:off x="467323" y="6330953"/>
            <a:ext cx="2837636" cy="338555"/>
          </a:xfrm>
          <a:prstGeom prst="rect">
            <a:avLst/>
          </a:prstGeom>
          <a:noFill/>
        </p:spPr>
        <p:txBody>
          <a:bodyPr wrap="none" lIns="91432" tIns="45718" rIns="91432" bIns="45718" rtlCol="0">
            <a:spAutoFit/>
          </a:bodyPr>
          <a:lstStyle/>
          <a:p>
            <a:r>
              <a:rPr lang="en-US" sz="1600" b="0" i="0" dirty="0" smtClean="0">
                <a:latin typeface="Univers LT Std 45 Light"/>
                <a:cs typeface="Univers LT Std 45 Light"/>
              </a:rPr>
              <a:t>ni.com  |  </a:t>
            </a:r>
            <a:r>
              <a:rPr lang="en-US" sz="1600" b="0" i="0" dirty="0" smtClean="0">
                <a:solidFill>
                  <a:schemeClr val="tx1"/>
                </a:solidFill>
                <a:latin typeface="Univers LT Std 45 Light"/>
                <a:cs typeface="Univers LT Std 45 Light"/>
              </a:rPr>
              <a:t>NI</a:t>
            </a:r>
            <a:r>
              <a:rPr lang="en-US" sz="1600" b="0" i="0" baseline="0" dirty="0" smtClean="0">
                <a:solidFill>
                  <a:schemeClr val="tx1"/>
                </a:solidFill>
                <a:latin typeface="Univers LT Std 45 Light"/>
                <a:cs typeface="Univers LT Std 45 Light"/>
              </a:rPr>
              <a:t> </a:t>
            </a:r>
            <a:r>
              <a:rPr lang="en-US" sz="1600" b="0" i="0" dirty="0" smtClean="0">
                <a:solidFill>
                  <a:schemeClr val="tx1"/>
                </a:solidFill>
                <a:latin typeface="Univers LT Std 45 Light"/>
                <a:cs typeface="Univers LT Std 45 Light"/>
              </a:rPr>
              <a:t>CONFIDENTIAL</a:t>
            </a:r>
            <a:endParaRPr lang="en-US" sz="1600" b="0" i="0" dirty="0">
              <a:solidFill>
                <a:schemeClr val="tx1"/>
              </a:solidFill>
              <a:latin typeface="Univers LT Std 45 Light"/>
              <a:cs typeface="Univers LT Std 45 Light"/>
            </a:endParaRPr>
          </a:p>
        </p:txBody>
      </p:sp>
    </p:spTree>
    <p:extLst>
      <p:ext uri="{BB962C8B-B14F-4D97-AF65-F5344CB8AC3E}">
        <p14:creationId xmlns:p14="http://schemas.microsoft.com/office/powerpoint/2010/main" val="154681319"/>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32" r:id="rId3"/>
    <p:sldLayoutId id="2147483929" r:id="rId4"/>
    <p:sldLayoutId id="2147483930" r:id="rId5"/>
    <p:sldLayoutId id="2147483931" r:id="rId6"/>
  </p:sldLayoutIdLst>
  <p:txStyles>
    <p:titleStyle>
      <a:lvl1pPr algn="l" defTabSz="609487" rtl="0" eaLnBrk="1" latinLnBrk="0" hangingPunct="1">
        <a:spcBef>
          <a:spcPct val="0"/>
        </a:spcBef>
        <a:buNone/>
        <a:defRPr sz="4300" b="0" i="0" kern="1200" spc="-133">
          <a:solidFill>
            <a:schemeClr val="accent1"/>
          </a:solidFill>
          <a:latin typeface="+mn-lt"/>
          <a:ea typeface="+mj-ea"/>
          <a:cs typeface="Univers LT Std 45 Light"/>
        </a:defRPr>
      </a:lvl1pPr>
    </p:titleStyle>
    <p:bodyStyle>
      <a:lvl1pPr marL="230690" indent="-230690" algn="l" defTabSz="609487" rtl="0" eaLnBrk="1" latinLnBrk="0" hangingPunct="1">
        <a:spcBef>
          <a:spcPts val="764"/>
        </a:spcBef>
        <a:buClr>
          <a:schemeClr val="bg1">
            <a:lumMod val="50000"/>
          </a:schemeClr>
        </a:buClr>
        <a:buSzPct val="70000"/>
        <a:buFont typeface="Arial" pitchFamily="34" charset="0"/>
        <a:buChar char="•"/>
        <a:defRPr sz="3200" b="0" i="0" kern="1200">
          <a:solidFill>
            <a:schemeClr val="tx1"/>
          </a:solidFill>
          <a:latin typeface="+mn-lt"/>
          <a:ea typeface="+mn-ea"/>
          <a:cs typeface="Univers LT Std 45 Light"/>
        </a:defRPr>
      </a:lvl1pPr>
      <a:lvl2pPr marL="856747" indent="-248398" algn="l" defTabSz="609487" rtl="0" eaLnBrk="1" latinLnBrk="0" hangingPunct="1">
        <a:spcBef>
          <a:spcPct val="20000"/>
        </a:spcBef>
        <a:buClr>
          <a:schemeClr val="bg1">
            <a:lumMod val="50000"/>
          </a:schemeClr>
        </a:buClr>
        <a:buSzPct val="70000"/>
        <a:buFont typeface="Arial"/>
        <a:buChar char="•"/>
        <a:defRPr sz="2700" b="0" i="0" kern="1200">
          <a:solidFill>
            <a:schemeClr val="tx1"/>
          </a:solidFill>
          <a:latin typeface="+mn-lt"/>
          <a:ea typeface="+mn-ea"/>
          <a:cs typeface="Univers LT Std 45 Light"/>
        </a:defRPr>
      </a:lvl2pPr>
      <a:lvl3pPr marL="1442785" indent="-223112" algn="l" defTabSz="609487" rtl="0" eaLnBrk="1" latinLnBrk="0" hangingPunct="1">
        <a:spcBef>
          <a:spcPct val="20000"/>
        </a:spcBef>
        <a:buClr>
          <a:schemeClr val="bg1">
            <a:lumMod val="50000"/>
          </a:schemeClr>
        </a:buClr>
        <a:buSzPct val="70000"/>
        <a:buFont typeface="Courier New"/>
        <a:buChar char="o"/>
        <a:defRPr sz="2400" b="0" i="0" kern="1200">
          <a:solidFill>
            <a:schemeClr val="tx1"/>
          </a:solidFill>
          <a:latin typeface="+mn-lt"/>
          <a:ea typeface="+mn-ea"/>
          <a:cs typeface="Univers LT Std 45 Light"/>
        </a:defRPr>
      </a:lvl3pPr>
      <a:lvl4pPr marL="2133213" indent="-304743" algn="l" defTabSz="609487" rtl="0" eaLnBrk="1" latinLnBrk="0" hangingPunct="1">
        <a:spcBef>
          <a:spcPct val="20000"/>
        </a:spcBef>
        <a:buClr>
          <a:schemeClr val="bg1">
            <a:lumMod val="50000"/>
          </a:schemeClr>
        </a:buClr>
        <a:buSzPct val="70000"/>
        <a:buFont typeface="Arial"/>
        <a:buChar char="–"/>
        <a:defRPr sz="1900" b="0" i="0" kern="1200">
          <a:solidFill>
            <a:schemeClr val="tx1"/>
          </a:solidFill>
          <a:latin typeface="+mn-lt"/>
          <a:ea typeface="+mn-ea"/>
          <a:cs typeface="Univers LT Std 45 Light"/>
        </a:defRPr>
      </a:lvl4pPr>
      <a:lvl5pPr marL="2437962" indent="0" algn="l" defTabSz="609487" rtl="0" eaLnBrk="1" latinLnBrk="0" hangingPunct="1">
        <a:spcBef>
          <a:spcPct val="20000"/>
        </a:spcBef>
        <a:buClr>
          <a:schemeClr val="bg1">
            <a:lumMod val="50000"/>
          </a:schemeClr>
        </a:buClr>
        <a:buSzPct val="70000"/>
        <a:buFont typeface="Arial"/>
        <a:buNone/>
        <a:defRPr sz="2700" kern="1200">
          <a:solidFill>
            <a:schemeClr val="tx1"/>
          </a:solidFill>
          <a:latin typeface="Arial"/>
          <a:ea typeface="+mn-ea"/>
          <a:cs typeface="Arial"/>
        </a:defRPr>
      </a:lvl5pPr>
      <a:lvl6pPr marL="3352192" indent="-304743" algn="l" defTabSz="609487" rtl="0" eaLnBrk="1" latinLnBrk="0" hangingPunct="1">
        <a:spcBef>
          <a:spcPct val="20000"/>
        </a:spcBef>
        <a:buFont typeface="Arial"/>
        <a:buChar char="•"/>
        <a:defRPr sz="2700" kern="1200">
          <a:solidFill>
            <a:schemeClr val="tx1"/>
          </a:solidFill>
          <a:latin typeface="+mn-lt"/>
          <a:ea typeface="+mn-ea"/>
          <a:cs typeface="+mn-cs"/>
        </a:defRPr>
      </a:lvl6pPr>
      <a:lvl7pPr marL="3961684" indent="-304743" algn="l" defTabSz="609487" rtl="0" eaLnBrk="1" latinLnBrk="0" hangingPunct="1">
        <a:spcBef>
          <a:spcPct val="20000"/>
        </a:spcBef>
        <a:buFont typeface="Arial"/>
        <a:buChar char="•"/>
        <a:defRPr sz="2700" kern="1200">
          <a:solidFill>
            <a:schemeClr val="tx1"/>
          </a:solidFill>
          <a:latin typeface="+mn-lt"/>
          <a:ea typeface="+mn-ea"/>
          <a:cs typeface="+mn-cs"/>
        </a:defRPr>
      </a:lvl7pPr>
      <a:lvl8pPr marL="4571172" indent="-304743" algn="l" defTabSz="609487" rtl="0" eaLnBrk="1" latinLnBrk="0" hangingPunct="1">
        <a:spcBef>
          <a:spcPct val="20000"/>
        </a:spcBef>
        <a:buFont typeface="Arial"/>
        <a:buChar char="•"/>
        <a:defRPr sz="2700" kern="1200">
          <a:solidFill>
            <a:schemeClr val="tx1"/>
          </a:solidFill>
          <a:latin typeface="+mn-lt"/>
          <a:ea typeface="+mn-ea"/>
          <a:cs typeface="+mn-cs"/>
        </a:defRPr>
      </a:lvl8pPr>
      <a:lvl9pPr marL="5180661" indent="-304743" algn="l" defTabSz="609487"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87" rtl="0" eaLnBrk="1" latinLnBrk="0" hangingPunct="1">
        <a:defRPr sz="2400" kern="1200">
          <a:solidFill>
            <a:schemeClr val="tx1"/>
          </a:solidFill>
          <a:latin typeface="+mn-lt"/>
          <a:ea typeface="+mn-ea"/>
          <a:cs typeface="+mn-cs"/>
        </a:defRPr>
      </a:lvl1pPr>
      <a:lvl2pPr marL="609487" algn="l" defTabSz="609487" rtl="0" eaLnBrk="1" latinLnBrk="0" hangingPunct="1">
        <a:defRPr sz="2400" kern="1200">
          <a:solidFill>
            <a:schemeClr val="tx1"/>
          </a:solidFill>
          <a:latin typeface="+mn-lt"/>
          <a:ea typeface="+mn-ea"/>
          <a:cs typeface="+mn-cs"/>
        </a:defRPr>
      </a:lvl2pPr>
      <a:lvl3pPr marL="1218980" algn="l" defTabSz="609487" rtl="0" eaLnBrk="1" latinLnBrk="0" hangingPunct="1">
        <a:defRPr sz="2400" kern="1200">
          <a:solidFill>
            <a:schemeClr val="tx1"/>
          </a:solidFill>
          <a:latin typeface="+mn-lt"/>
          <a:ea typeface="+mn-ea"/>
          <a:cs typeface="+mn-cs"/>
        </a:defRPr>
      </a:lvl3pPr>
      <a:lvl4pPr marL="1828470" algn="l" defTabSz="609487" rtl="0" eaLnBrk="1" latinLnBrk="0" hangingPunct="1">
        <a:defRPr sz="2400" kern="1200">
          <a:solidFill>
            <a:schemeClr val="tx1"/>
          </a:solidFill>
          <a:latin typeface="+mn-lt"/>
          <a:ea typeface="+mn-ea"/>
          <a:cs typeface="+mn-cs"/>
        </a:defRPr>
      </a:lvl4pPr>
      <a:lvl5pPr marL="2437962" algn="l" defTabSz="609487" rtl="0" eaLnBrk="1" latinLnBrk="0" hangingPunct="1">
        <a:defRPr sz="2400" kern="1200">
          <a:solidFill>
            <a:schemeClr val="tx1"/>
          </a:solidFill>
          <a:latin typeface="+mn-lt"/>
          <a:ea typeface="+mn-ea"/>
          <a:cs typeface="+mn-cs"/>
        </a:defRPr>
      </a:lvl5pPr>
      <a:lvl6pPr marL="3047449" algn="l" defTabSz="609487" rtl="0" eaLnBrk="1" latinLnBrk="0" hangingPunct="1">
        <a:defRPr sz="2400" kern="1200">
          <a:solidFill>
            <a:schemeClr val="tx1"/>
          </a:solidFill>
          <a:latin typeface="+mn-lt"/>
          <a:ea typeface="+mn-ea"/>
          <a:cs typeface="+mn-cs"/>
        </a:defRPr>
      </a:lvl6pPr>
      <a:lvl7pPr marL="3656935" algn="l" defTabSz="609487" rtl="0" eaLnBrk="1" latinLnBrk="0" hangingPunct="1">
        <a:defRPr sz="2400" kern="1200">
          <a:solidFill>
            <a:schemeClr val="tx1"/>
          </a:solidFill>
          <a:latin typeface="+mn-lt"/>
          <a:ea typeface="+mn-ea"/>
          <a:cs typeface="+mn-cs"/>
        </a:defRPr>
      </a:lvl7pPr>
      <a:lvl8pPr marL="4266427" algn="l" defTabSz="609487" rtl="0" eaLnBrk="1" latinLnBrk="0" hangingPunct="1">
        <a:defRPr sz="2400" kern="1200">
          <a:solidFill>
            <a:schemeClr val="tx1"/>
          </a:solidFill>
          <a:latin typeface="+mn-lt"/>
          <a:ea typeface="+mn-ea"/>
          <a:cs typeface="+mn-cs"/>
        </a:defRPr>
      </a:lvl8pPr>
      <a:lvl9pPr marL="4875915" algn="l" defTabSz="609487"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 corporate background 16x9_b.jp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21" y="142831"/>
            <a:ext cx="10893337" cy="964092"/>
          </a:xfrm>
          <a:prstGeom prst="rect">
            <a:avLst/>
          </a:prstGeom>
        </p:spPr>
        <p:txBody>
          <a:bodyPr vert="horz" lIns="0" tIns="45717" rIns="0" bIns="45717" rtlCol="0" anchor="ctr">
            <a:noAutofit/>
          </a:bodyPr>
          <a:lstStyle/>
          <a:p>
            <a:r>
              <a:rPr lang="en-US" dirty="0" smtClean="0"/>
              <a:t>Master title style</a:t>
            </a:r>
            <a:endParaRPr lang="en-US" dirty="0"/>
          </a:p>
        </p:txBody>
      </p:sp>
      <p:sp>
        <p:nvSpPr>
          <p:cNvPr id="3" name="Text Placeholder 2"/>
          <p:cNvSpPr>
            <a:spLocks noGrp="1"/>
          </p:cNvSpPr>
          <p:nvPr>
            <p:ph type="body" idx="1"/>
          </p:nvPr>
        </p:nvSpPr>
        <p:spPr>
          <a:xfrm>
            <a:off x="637785" y="1121384"/>
            <a:ext cx="10887473" cy="4949008"/>
          </a:xfrm>
          <a:prstGeom prst="rect">
            <a:avLst/>
          </a:prstGeom>
        </p:spPr>
        <p:txBody>
          <a:bodyPr vert="horz" lIns="0" tIns="45717" rIns="0" bIns="45717" rtlCol="0">
            <a:no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a:xfrm>
            <a:off x="5858550" y="6344222"/>
            <a:ext cx="474916" cy="276999"/>
          </a:xfrm>
          <a:prstGeom prst="rect">
            <a:avLst/>
          </a:prstGeom>
        </p:spPr>
        <p:txBody>
          <a:bodyPr vert="horz" lIns="121913" tIns="60956" rIns="121913" bIns="60956" rtlCol="0" anchor="ctr"/>
          <a:lstStyle>
            <a:defPPr>
              <a:defRPr lang="en-US"/>
            </a:defPPr>
            <a:lvl1pPr algn="ctr">
              <a:defRPr sz="1200">
                <a:solidFill>
                  <a:schemeClr val="tx1">
                    <a:tint val="75000"/>
                  </a:schemeClr>
                </a:solidFill>
                <a:latin typeface="Univers LT Std 45 Light"/>
                <a:cs typeface="Univers LT Std 45 Light"/>
              </a:defRPr>
            </a:lvl1pPr>
          </a:lstStyle>
          <a:p>
            <a:pPr defTabSz="609585"/>
            <a:fld id="{C53BE2A3-E884-4DA2-864E-54215D46267C}" type="slidenum">
              <a:rPr lang="en-US" sz="1467" smtClean="0">
                <a:solidFill>
                  <a:prstClr val="white"/>
                </a:solidFill>
              </a:rPr>
              <a:pPr defTabSz="609585"/>
              <a:t>‹#›</a:t>
            </a:fld>
            <a:endParaRPr lang="en-US" sz="1467" dirty="0">
              <a:solidFill>
                <a:prstClr val="white"/>
              </a:solidFill>
            </a:endParaRPr>
          </a:p>
        </p:txBody>
      </p:sp>
      <p:sp>
        <p:nvSpPr>
          <p:cNvPr id="10" name="TextBox 9"/>
          <p:cNvSpPr txBox="1"/>
          <p:nvPr/>
        </p:nvSpPr>
        <p:spPr>
          <a:xfrm>
            <a:off x="467319" y="6330951"/>
            <a:ext cx="861979" cy="369332"/>
          </a:xfrm>
          <a:prstGeom prst="rect">
            <a:avLst/>
          </a:prstGeom>
          <a:noFill/>
        </p:spPr>
        <p:txBody>
          <a:bodyPr wrap="none" rtlCol="0">
            <a:no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1725103876"/>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2" r:id="rId11"/>
  </p:sldLayoutIdLst>
  <p:timing>
    <p:tnLst>
      <p:par>
        <p:cTn id="1" dur="indefinite" restart="never" nodeType="tmRoot"/>
      </p:par>
    </p:tnLst>
  </p:timing>
  <p:txStyles>
    <p:titleStyle>
      <a:lvl1pPr algn="l" defTabSz="609550" rtl="0" eaLnBrk="1" latinLnBrk="0" hangingPunct="1">
        <a:spcBef>
          <a:spcPct val="0"/>
        </a:spcBef>
        <a:buNone/>
        <a:defRPr sz="3733" b="0" i="0" kern="1200" spc="-67">
          <a:solidFill>
            <a:schemeClr val="accent1"/>
          </a:solidFill>
          <a:latin typeface="+mn-lt"/>
          <a:ea typeface="+mj-ea"/>
          <a:cs typeface="Univers LT Std 45 Light"/>
        </a:defRPr>
      </a:lvl1pPr>
    </p:titleStyle>
    <p:bodyStyle>
      <a:lvl1pPr marL="230712" indent="-230712" algn="l" defTabSz="609550" rtl="0" eaLnBrk="1" latinLnBrk="0" hangingPunct="1">
        <a:spcBef>
          <a:spcPts val="764"/>
        </a:spcBef>
        <a:buClr>
          <a:schemeClr val="bg1">
            <a:lumMod val="50000"/>
          </a:schemeClr>
        </a:buClr>
        <a:buSzPct val="70000"/>
        <a:buFont typeface="Arial" pitchFamily="34" charset="0"/>
        <a:buChar char="•"/>
        <a:defRPr sz="2667" b="0" i="0" kern="1200">
          <a:solidFill>
            <a:schemeClr val="bg2">
              <a:lumMod val="25000"/>
            </a:schemeClr>
          </a:solidFill>
          <a:latin typeface="+mn-lt"/>
          <a:ea typeface="+mn-ea"/>
          <a:cs typeface="Univers LT Std 45 Light"/>
        </a:defRPr>
      </a:lvl1pPr>
      <a:lvl2pPr marL="856832" indent="-248422" algn="l" defTabSz="609550" rtl="0" eaLnBrk="1" latinLnBrk="0" hangingPunct="1">
        <a:spcBef>
          <a:spcPct val="20000"/>
        </a:spcBef>
        <a:buClr>
          <a:schemeClr val="bg1">
            <a:lumMod val="50000"/>
          </a:schemeClr>
        </a:buClr>
        <a:buSzPct val="70000"/>
        <a:buFont typeface="Arial"/>
        <a:buChar char="•"/>
        <a:defRPr sz="2400" b="0" i="0" kern="1200">
          <a:solidFill>
            <a:schemeClr val="bg2">
              <a:lumMod val="25000"/>
            </a:schemeClr>
          </a:solidFill>
          <a:latin typeface="+mn-lt"/>
          <a:ea typeface="+mn-ea"/>
          <a:cs typeface="Univers LT Std 45 Light"/>
        </a:defRPr>
      </a:lvl2pPr>
      <a:lvl3pPr marL="1442929" indent="-223133" algn="l" defTabSz="609550" rtl="0" eaLnBrk="1" latinLnBrk="0" hangingPunct="1">
        <a:spcBef>
          <a:spcPct val="20000"/>
        </a:spcBef>
        <a:buClr>
          <a:schemeClr val="bg1">
            <a:lumMod val="50000"/>
          </a:schemeClr>
        </a:buClr>
        <a:buSzPct val="70000"/>
        <a:buFont typeface="Courier New"/>
        <a:buChar char="o"/>
        <a:defRPr sz="2133" b="0" i="0" kern="1200">
          <a:solidFill>
            <a:schemeClr val="bg2">
              <a:lumMod val="25000"/>
            </a:schemeClr>
          </a:solidFill>
          <a:latin typeface="+mn-lt"/>
          <a:ea typeface="+mn-ea"/>
          <a:cs typeface="Univers LT Std 45 Light"/>
        </a:defRPr>
      </a:lvl3pPr>
      <a:lvl4pPr marL="2133427" indent="-304775" algn="l" defTabSz="609550" rtl="0" eaLnBrk="1" latinLnBrk="0" hangingPunct="1">
        <a:spcBef>
          <a:spcPct val="20000"/>
        </a:spcBef>
        <a:buClr>
          <a:schemeClr val="bg1">
            <a:lumMod val="50000"/>
          </a:schemeClr>
        </a:buClr>
        <a:buSzPct val="70000"/>
        <a:buFont typeface="Arial"/>
        <a:buChar char="–"/>
        <a:defRPr sz="1733" b="0" i="0" kern="1200">
          <a:solidFill>
            <a:schemeClr val="bg2">
              <a:lumMod val="25000"/>
            </a:schemeClr>
          </a:solidFill>
          <a:latin typeface="+mn-lt"/>
          <a:ea typeface="+mn-ea"/>
          <a:cs typeface="Univers LT Std 45 Light"/>
        </a:defRPr>
      </a:lvl4pPr>
      <a:lvl5pPr marL="2438203" indent="0" algn="l" defTabSz="609550" rtl="0" eaLnBrk="1" latinLnBrk="0" hangingPunct="1">
        <a:spcBef>
          <a:spcPct val="20000"/>
        </a:spcBef>
        <a:buClr>
          <a:schemeClr val="bg1">
            <a:lumMod val="50000"/>
          </a:schemeClr>
        </a:buClr>
        <a:buSzPct val="70000"/>
        <a:buFont typeface="Arial"/>
        <a:buNone/>
        <a:defRPr sz="2667" kern="1200">
          <a:solidFill>
            <a:schemeClr val="tx1"/>
          </a:solidFill>
          <a:latin typeface="Arial"/>
          <a:ea typeface="+mn-ea"/>
          <a:cs typeface="Arial"/>
        </a:defRPr>
      </a:lvl5pPr>
      <a:lvl6pPr marL="3352528" indent="-304775" algn="l" defTabSz="609550" rtl="0" eaLnBrk="1" latinLnBrk="0" hangingPunct="1">
        <a:spcBef>
          <a:spcPct val="20000"/>
        </a:spcBef>
        <a:buFont typeface="Arial"/>
        <a:buChar char="•"/>
        <a:defRPr sz="2667"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667"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667"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0" rtl="0" eaLnBrk="1" latinLnBrk="0" hangingPunct="1">
        <a:defRPr sz="2400" kern="1200">
          <a:solidFill>
            <a:schemeClr val="tx1"/>
          </a:solidFill>
          <a:latin typeface="+mn-lt"/>
          <a:ea typeface="+mn-ea"/>
          <a:cs typeface="+mn-cs"/>
        </a:defRPr>
      </a:lvl1pPr>
      <a:lvl2pPr marL="609550" algn="l" defTabSz="609550" rtl="0" eaLnBrk="1" latinLnBrk="0" hangingPunct="1">
        <a:defRPr sz="2400" kern="1200">
          <a:solidFill>
            <a:schemeClr val="tx1"/>
          </a:solidFill>
          <a:latin typeface="+mn-lt"/>
          <a:ea typeface="+mn-ea"/>
          <a:cs typeface="+mn-cs"/>
        </a:defRPr>
      </a:lvl2pPr>
      <a:lvl3pPr marL="1219100" algn="l" defTabSz="609550" rtl="0" eaLnBrk="1" latinLnBrk="0" hangingPunct="1">
        <a:defRPr sz="2400" kern="1200">
          <a:solidFill>
            <a:schemeClr val="tx1"/>
          </a:solidFill>
          <a:latin typeface="+mn-lt"/>
          <a:ea typeface="+mn-ea"/>
          <a:cs typeface="+mn-cs"/>
        </a:defRPr>
      </a:lvl3pPr>
      <a:lvl4pPr marL="1828652" algn="l" defTabSz="609550" rtl="0" eaLnBrk="1" latinLnBrk="0" hangingPunct="1">
        <a:defRPr sz="2400" kern="1200">
          <a:solidFill>
            <a:schemeClr val="tx1"/>
          </a:solidFill>
          <a:latin typeface="+mn-lt"/>
          <a:ea typeface="+mn-ea"/>
          <a:cs typeface="+mn-cs"/>
        </a:defRPr>
      </a:lvl4pPr>
      <a:lvl5pPr marL="2438203" algn="l" defTabSz="609550" rtl="0" eaLnBrk="1" latinLnBrk="0" hangingPunct="1">
        <a:defRPr sz="2400" kern="1200">
          <a:solidFill>
            <a:schemeClr val="tx1"/>
          </a:solidFill>
          <a:latin typeface="+mn-lt"/>
          <a:ea typeface="+mn-ea"/>
          <a:cs typeface="+mn-cs"/>
        </a:defRPr>
      </a:lvl5pPr>
      <a:lvl6pPr marL="3047753" algn="l" defTabSz="609550" rtl="0" eaLnBrk="1" latinLnBrk="0" hangingPunct="1">
        <a:defRPr sz="2400" kern="1200">
          <a:solidFill>
            <a:schemeClr val="tx1"/>
          </a:solidFill>
          <a:latin typeface="+mn-lt"/>
          <a:ea typeface="+mn-ea"/>
          <a:cs typeface="+mn-cs"/>
        </a:defRPr>
      </a:lvl6pPr>
      <a:lvl7pPr marL="3657303" algn="l" defTabSz="609550" rtl="0" eaLnBrk="1" latinLnBrk="0" hangingPunct="1">
        <a:defRPr sz="2400" kern="1200">
          <a:solidFill>
            <a:schemeClr val="tx1"/>
          </a:solidFill>
          <a:latin typeface="+mn-lt"/>
          <a:ea typeface="+mn-ea"/>
          <a:cs typeface="+mn-cs"/>
        </a:defRPr>
      </a:lvl7pPr>
      <a:lvl8pPr marL="4266853" algn="l" defTabSz="609550" rtl="0" eaLnBrk="1" latinLnBrk="0" hangingPunct="1">
        <a:defRPr sz="2400" kern="1200">
          <a:solidFill>
            <a:schemeClr val="tx1"/>
          </a:solidFill>
          <a:latin typeface="+mn-lt"/>
          <a:ea typeface="+mn-ea"/>
          <a:cs typeface="+mn-cs"/>
        </a:defRPr>
      </a:lvl8pPr>
      <a:lvl9pPr marL="4876403" algn="l" defTabSz="609550"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 corporate background 16x9_b.jp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21" y="142831"/>
            <a:ext cx="10893337" cy="964092"/>
          </a:xfrm>
          <a:prstGeom prst="rect">
            <a:avLst/>
          </a:prstGeom>
        </p:spPr>
        <p:txBody>
          <a:bodyPr vert="horz" lIns="0" tIns="45717" rIns="0" bIns="45717" rtlCol="0" anchor="ctr">
            <a:noAutofit/>
          </a:bodyPr>
          <a:lstStyle/>
          <a:p>
            <a:r>
              <a:rPr lang="en-US" dirty="0" smtClean="0"/>
              <a:t>Master title style</a:t>
            </a:r>
            <a:endParaRPr lang="en-US" dirty="0"/>
          </a:p>
        </p:txBody>
      </p:sp>
      <p:sp>
        <p:nvSpPr>
          <p:cNvPr id="3" name="Text Placeholder 2"/>
          <p:cNvSpPr>
            <a:spLocks noGrp="1"/>
          </p:cNvSpPr>
          <p:nvPr>
            <p:ph type="body" idx="1"/>
          </p:nvPr>
        </p:nvSpPr>
        <p:spPr>
          <a:xfrm>
            <a:off x="637785" y="1121384"/>
            <a:ext cx="10887473" cy="4949008"/>
          </a:xfrm>
          <a:prstGeom prst="rect">
            <a:avLst/>
          </a:prstGeom>
        </p:spPr>
        <p:txBody>
          <a:bodyPr vert="horz" lIns="0" tIns="45717" rIns="0" bIns="45717" rtlCol="0">
            <a:no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a:xfrm>
            <a:off x="5858550" y="6344222"/>
            <a:ext cx="474916" cy="276999"/>
          </a:xfrm>
          <a:prstGeom prst="rect">
            <a:avLst/>
          </a:prstGeom>
        </p:spPr>
        <p:txBody>
          <a:bodyPr vert="horz" lIns="121913" tIns="60956" rIns="121913" bIns="60956" rtlCol="0" anchor="ctr"/>
          <a:lstStyle>
            <a:defPPr>
              <a:defRPr lang="en-US"/>
            </a:defPPr>
            <a:lvl1pPr algn="ctr">
              <a:defRPr sz="1200">
                <a:solidFill>
                  <a:schemeClr val="tx1">
                    <a:tint val="75000"/>
                  </a:schemeClr>
                </a:solidFill>
                <a:latin typeface="Univers LT Std 45 Light"/>
                <a:cs typeface="Univers LT Std 45 Light"/>
              </a:defRPr>
            </a:lvl1pPr>
          </a:lstStyle>
          <a:p>
            <a:pPr defTabSz="609585"/>
            <a:fld id="{C53BE2A3-E884-4DA2-864E-54215D46267C}" type="slidenum">
              <a:rPr lang="en-US" sz="1467" smtClean="0">
                <a:solidFill>
                  <a:prstClr val="white"/>
                </a:solidFill>
              </a:rPr>
              <a:pPr defTabSz="609585"/>
              <a:t>‹#›</a:t>
            </a:fld>
            <a:endParaRPr lang="en-US" sz="1467" dirty="0">
              <a:solidFill>
                <a:prstClr val="white"/>
              </a:solidFill>
            </a:endParaRPr>
          </a:p>
        </p:txBody>
      </p:sp>
      <p:sp>
        <p:nvSpPr>
          <p:cNvPr id="10" name="TextBox 9"/>
          <p:cNvSpPr txBox="1"/>
          <p:nvPr/>
        </p:nvSpPr>
        <p:spPr>
          <a:xfrm>
            <a:off x="467319" y="6330951"/>
            <a:ext cx="861979" cy="369332"/>
          </a:xfrm>
          <a:prstGeom prst="rect">
            <a:avLst/>
          </a:prstGeom>
          <a:noFill/>
        </p:spPr>
        <p:txBody>
          <a:bodyPr wrap="none" rtlCol="0">
            <a:no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1200887606"/>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Lst>
  <p:timing>
    <p:tnLst>
      <p:par>
        <p:cTn id="1" dur="indefinite" restart="never" nodeType="tmRoot"/>
      </p:par>
    </p:tnLst>
  </p:timing>
  <p:txStyles>
    <p:titleStyle>
      <a:lvl1pPr algn="l" defTabSz="609550" rtl="0" eaLnBrk="1" latinLnBrk="0" hangingPunct="1">
        <a:spcBef>
          <a:spcPct val="0"/>
        </a:spcBef>
        <a:buNone/>
        <a:defRPr sz="3733" b="0" i="0" kern="1200" spc="-67">
          <a:solidFill>
            <a:schemeClr val="accent1"/>
          </a:solidFill>
          <a:latin typeface="+mn-lt"/>
          <a:ea typeface="+mj-ea"/>
          <a:cs typeface="Univers LT Std 45 Light"/>
        </a:defRPr>
      </a:lvl1pPr>
    </p:titleStyle>
    <p:bodyStyle>
      <a:lvl1pPr marL="230712" indent="-230712" algn="l" defTabSz="609550" rtl="0" eaLnBrk="1" latinLnBrk="0" hangingPunct="1">
        <a:spcBef>
          <a:spcPts val="764"/>
        </a:spcBef>
        <a:buClr>
          <a:schemeClr val="bg1">
            <a:lumMod val="50000"/>
          </a:schemeClr>
        </a:buClr>
        <a:buSzPct val="70000"/>
        <a:buFont typeface="Arial" pitchFamily="34" charset="0"/>
        <a:buChar char="•"/>
        <a:defRPr sz="2667" b="0" i="0" kern="1200">
          <a:solidFill>
            <a:schemeClr val="bg2">
              <a:lumMod val="25000"/>
            </a:schemeClr>
          </a:solidFill>
          <a:latin typeface="+mn-lt"/>
          <a:ea typeface="+mn-ea"/>
          <a:cs typeface="Univers LT Std 45 Light"/>
        </a:defRPr>
      </a:lvl1pPr>
      <a:lvl2pPr marL="856832" indent="-248422" algn="l" defTabSz="609550" rtl="0" eaLnBrk="1" latinLnBrk="0" hangingPunct="1">
        <a:spcBef>
          <a:spcPct val="20000"/>
        </a:spcBef>
        <a:buClr>
          <a:schemeClr val="bg1">
            <a:lumMod val="50000"/>
          </a:schemeClr>
        </a:buClr>
        <a:buSzPct val="70000"/>
        <a:buFont typeface="Arial"/>
        <a:buChar char="•"/>
        <a:defRPr sz="2400" b="0" i="0" kern="1200">
          <a:solidFill>
            <a:schemeClr val="bg2">
              <a:lumMod val="25000"/>
            </a:schemeClr>
          </a:solidFill>
          <a:latin typeface="+mn-lt"/>
          <a:ea typeface="+mn-ea"/>
          <a:cs typeface="Univers LT Std 45 Light"/>
        </a:defRPr>
      </a:lvl2pPr>
      <a:lvl3pPr marL="1442929" indent="-223133" algn="l" defTabSz="609550" rtl="0" eaLnBrk="1" latinLnBrk="0" hangingPunct="1">
        <a:spcBef>
          <a:spcPct val="20000"/>
        </a:spcBef>
        <a:buClr>
          <a:schemeClr val="bg1">
            <a:lumMod val="50000"/>
          </a:schemeClr>
        </a:buClr>
        <a:buSzPct val="70000"/>
        <a:buFont typeface="Courier New"/>
        <a:buChar char="o"/>
        <a:defRPr sz="2133" b="0" i="0" kern="1200">
          <a:solidFill>
            <a:schemeClr val="bg2">
              <a:lumMod val="25000"/>
            </a:schemeClr>
          </a:solidFill>
          <a:latin typeface="+mn-lt"/>
          <a:ea typeface="+mn-ea"/>
          <a:cs typeface="Univers LT Std 45 Light"/>
        </a:defRPr>
      </a:lvl3pPr>
      <a:lvl4pPr marL="2133427" indent="-304775" algn="l" defTabSz="609550" rtl="0" eaLnBrk="1" latinLnBrk="0" hangingPunct="1">
        <a:spcBef>
          <a:spcPct val="20000"/>
        </a:spcBef>
        <a:buClr>
          <a:schemeClr val="bg1">
            <a:lumMod val="50000"/>
          </a:schemeClr>
        </a:buClr>
        <a:buSzPct val="70000"/>
        <a:buFont typeface="Arial"/>
        <a:buChar char="–"/>
        <a:defRPr sz="1733" b="0" i="0" kern="1200">
          <a:solidFill>
            <a:schemeClr val="bg2">
              <a:lumMod val="25000"/>
            </a:schemeClr>
          </a:solidFill>
          <a:latin typeface="+mn-lt"/>
          <a:ea typeface="+mn-ea"/>
          <a:cs typeface="Univers LT Std 45 Light"/>
        </a:defRPr>
      </a:lvl4pPr>
      <a:lvl5pPr marL="2438203" indent="0" algn="l" defTabSz="609550" rtl="0" eaLnBrk="1" latinLnBrk="0" hangingPunct="1">
        <a:spcBef>
          <a:spcPct val="20000"/>
        </a:spcBef>
        <a:buClr>
          <a:schemeClr val="bg1">
            <a:lumMod val="50000"/>
          </a:schemeClr>
        </a:buClr>
        <a:buSzPct val="70000"/>
        <a:buFont typeface="Arial"/>
        <a:buNone/>
        <a:defRPr sz="2667" kern="1200">
          <a:solidFill>
            <a:schemeClr val="tx1"/>
          </a:solidFill>
          <a:latin typeface="Arial"/>
          <a:ea typeface="+mn-ea"/>
          <a:cs typeface="Arial"/>
        </a:defRPr>
      </a:lvl5pPr>
      <a:lvl6pPr marL="3352528" indent="-304775" algn="l" defTabSz="609550" rtl="0" eaLnBrk="1" latinLnBrk="0" hangingPunct="1">
        <a:spcBef>
          <a:spcPct val="20000"/>
        </a:spcBef>
        <a:buFont typeface="Arial"/>
        <a:buChar char="•"/>
        <a:defRPr sz="2667"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667"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667"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0" rtl="0" eaLnBrk="1" latinLnBrk="0" hangingPunct="1">
        <a:defRPr sz="2400" kern="1200">
          <a:solidFill>
            <a:schemeClr val="tx1"/>
          </a:solidFill>
          <a:latin typeface="+mn-lt"/>
          <a:ea typeface="+mn-ea"/>
          <a:cs typeface="+mn-cs"/>
        </a:defRPr>
      </a:lvl1pPr>
      <a:lvl2pPr marL="609550" algn="l" defTabSz="609550" rtl="0" eaLnBrk="1" latinLnBrk="0" hangingPunct="1">
        <a:defRPr sz="2400" kern="1200">
          <a:solidFill>
            <a:schemeClr val="tx1"/>
          </a:solidFill>
          <a:latin typeface="+mn-lt"/>
          <a:ea typeface="+mn-ea"/>
          <a:cs typeface="+mn-cs"/>
        </a:defRPr>
      </a:lvl2pPr>
      <a:lvl3pPr marL="1219100" algn="l" defTabSz="609550" rtl="0" eaLnBrk="1" latinLnBrk="0" hangingPunct="1">
        <a:defRPr sz="2400" kern="1200">
          <a:solidFill>
            <a:schemeClr val="tx1"/>
          </a:solidFill>
          <a:latin typeface="+mn-lt"/>
          <a:ea typeface="+mn-ea"/>
          <a:cs typeface="+mn-cs"/>
        </a:defRPr>
      </a:lvl3pPr>
      <a:lvl4pPr marL="1828652" algn="l" defTabSz="609550" rtl="0" eaLnBrk="1" latinLnBrk="0" hangingPunct="1">
        <a:defRPr sz="2400" kern="1200">
          <a:solidFill>
            <a:schemeClr val="tx1"/>
          </a:solidFill>
          <a:latin typeface="+mn-lt"/>
          <a:ea typeface="+mn-ea"/>
          <a:cs typeface="+mn-cs"/>
        </a:defRPr>
      </a:lvl4pPr>
      <a:lvl5pPr marL="2438203" algn="l" defTabSz="609550" rtl="0" eaLnBrk="1" latinLnBrk="0" hangingPunct="1">
        <a:defRPr sz="2400" kern="1200">
          <a:solidFill>
            <a:schemeClr val="tx1"/>
          </a:solidFill>
          <a:latin typeface="+mn-lt"/>
          <a:ea typeface="+mn-ea"/>
          <a:cs typeface="+mn-cs"/>
        </a:defRPr>
      </a:lvl5pPr>
      <a:lvl6pPr marL="3047753" algn="l" defTabSz="609550" rtl="0" eaLnBrk="1" latinLnBrk="0" hangingPunct="1">
        <a:defRPr sz="2400" kern="1200">
          <a:solidFill>
            <a:schemeClr val="tx1"/>
          </a:solidFill>
          <a:latin typeface="+mn-lt"/>
          <a:ea typeface="+mn-ea"/>
          <a:cs typeface="+mn-cs"/>
        </a:defRPr>
      </a:lvl6pPr>
      <a:lvl7pPr marL="3657303" algn="l" defTabSz="609550" rtl="0" eaLnBrk="1" latinLnBrk="0" hangingPunct="1">
        <a:defRPr sz="2400" kern="1200">
          <a:solidFill>
            <a:schemeClr val="tx1"/>
          </a:solidFill>
          <a:latin typeface="+mn-lt"/>
          <a:ea typeface="+mn-ea"/>
          <a:cs typeface="+mn-cs"/>
        </a:defRPr>
      </a:lvl7pPr>
      <a:lvl8pPr marL="4266853" algn="l" defTabSz="609550" rtl="0" eaLnBrk="1" latinLnBrk="0" hangingPunct="1">
        <a:defRPr sz="2400" kern="1200">
          <a:solidFill>
            <a:schemeClr val="tx1"/>
          </a:solidFill>
          <a:latin typeface="+mn-lt"/>
          <a:ea typeface="+mn-ea"/>
          <a:cs typeface="+mn-cs"/>
        </a:defRPr>
      </a:lvl8pPr>
      <a:lvl9pPr marL="4876403" algn="l" defTabSz="60955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 corporate background 16x9_b.jp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17" y="142831"/>
            <a:ext cx="10942019" cy="964092"/>
          </a:xfrm>
          <a:prstGeom prst="rect">
            <a:avLst/>
          </a:prstGeom>
        </p:spPr>
        <p:txBody>
          <a:bodyPr vert="horz" lIns="0" tIns="45714" rIns="91426" bIns="45714" rtlCol="0" anchor="ctr">
            <a:noAutofit/>
          </a:bodyPr>
          <a:lstStyle/>
          <a:p>
            <a:r>
              <a:rPr lang="en-US" dirty="0" smtClean="0"/>
              <a:t>Master title style</a:t>
            </a:r>
            <a:endParaRPr lang="en-US" dirty="0"/>
          </a:p>
        </p:txBody>
      </p:sp>
      <p:sp>
        <p:nvSpPr>
          <p:cNvPr id="3" name="Text Placeholder 2"/>
          <p:cNvSpPr>
            <a:spLocks noGrp="1"/>
          </p:cNvSpPr>
          <p:nvPr>
            <p:ph type="body" idx="1"/>
          </p:nvPr>
        </p:nvSpPr>
        <p:spPr>
          <a:xfrm>
            <a:off x="637778" y="1121384"/>
            <a:ext cx="10936155" cy="4949008"/>
          </a:xfrm>
          <a:prstGeom prst="rect">
            <a:avLst/>
          </a:prstGeom>
        </p:spPr>
        <p:txBody>
          <a:bodyPr vert="horz" lIns="0" tIns="45714" rIns="91426" bIns="45714"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11971843" y="5106126"/>
            <a:ext cx="173108" cy="455855"/>
          </a:xfrm>
          <a:prstGeom prst="rect">
            <a:avLst/>
          </a:prstGeom>
          <a:noFill/>
        </p:spPr>
        <p:txBody>
          <a:bodyPr wrap="none" lIns="85677" tIns="42842" rIns="85677" bIns="42842" rtlCol="0">
            <a:spAutoFit/>
          </a:bodyPr>
          <a:lstStyle/>
          <a:p>
            <a:endParaRPr lang="en-US" sz="2400" dirty="0">
              <a:solidFill>
                <a:prstClr val="black"/>
              </a:solidFill>
            </a:endParaRPr>
          </a:p>
        </p:txBody>
      </p:sp>
      <p:sp>
        <p:nvSpPr>
          <p:cNvPr id="8" name="TextBox 7"/>
          <p:cNvSpPr txBox="1"/>
          <p:nvPr/>
        </p:nvSpPr>
        <p:spPr>
          <a:xfrm>
            <a:off x="12626366" y="7159284"/>
            <a:ext cx="173108" cy="455855"/>
          </a:xfrm>
          <a:prstGeom prst="rect">
            <a:avLst/>
          </a:prstGeom>
          <a:noFill/>
        </p:spPr>
        <p:txBody>
          <a:bodyPr wrap="none" lIns="85677" tIns="42842" rIns="85677" bIns="42842" rtlCol="0">
            <a:spAutoFit/>
          </a:bodyPr>
          <a:lstStyle/>
          <a:p>
            <a:endParaRPr lang="en-US" sz="2400" dirty="0">
              <a:solidFill>
                <a:prstClr val="black"/>
              </a:solidFill>
            </a:endParaRPr>
          </a:p>
        </p:txBody>
      </p:sp>
      <p:sp>
        <p:nvSpPr>
          <p:cNvPr id="11" name="TextBox 10"/>
          <p:cNvSpPr txBox="1"/>
          <p:nvPr/>
        </p:nvSpPr>
        <p:spPr>
          <a:xfrm>
            <a:off x="12995283" y="2035313"/>
            <a:ext cx="173108" cy="455855"/>
          </a:xfrm>
          <a:prstGeom prst="rect">
            <a:avLst/>
          </a:prstGeom>
          <a:noFill/>
        </p:spPr>
        <p:txBody>
          <a:bodyPr wrap="none" lIns="85677" tIns="42842" rIns="85677" bIns="42842" rtlCol="0">
            <a:spAutoFit/>
          </a:bodyPr>
          <a:lstStyle/>
          <a:p>
            <a:endParaRPr lang="en-US" sz="2400" dirty="0">
              <a:solidFill>
                <a:prstClr val="black"/>
              </a:solidFill>
            </a:endParaRPr>
          </a:p>
        </p:txBody>
      </p:sp>
      <p:sp>
        <p:nvSpPr>
          <p:cNvPr id="13" name="TextBox 12"/>
          <p:cNvSpPr txBox="1"/>
          <p:nvPr/>
        </p:nvSpPr>
        <p:spPr>
          <a:xfrm>
            <a:off x="-214206" y="4070619"/>
            <a:ext cx="173108" cy="455855"/>
          </a:xfrm>
          <a:prstGeom prst="rect">
            <a:avLst/>
          </a:prstGeom>
          <a:noFill/>
        </p:spPr>
        <p:txBody>
          <a:bodyPr wrap="none" lIns="85677" tIns="42842" rIns="85677" bIns="42842" rtlCol="0">
            <a:spAutoFit/>
          </a:bodyPr>
          <a:lstStyle/>
          <a:p>
            <a:endParaRPr lang="en-US" sz="2400" dirty="0">
              <a:solidFill>
                <a:prstClr val="black"/>
              </a:solidFill>
            </a:endParaRPr>
          </a:p>
        </p:txBody>
      </p:sp>
      <p:sp>
        <p:nvSpPr>
          <p:cNvPr id="10" name="TextBox 9"/>
          <p:cNvSpPr txBox="1"/>
          <p:nvPr/>
        </p:nvSpPr>
        <p:spPr>
          <a:xfrm>
            <a:off x="467325" y="6330953"/>
            <a:ext cx="788999" cy="338555"/>
          </a:xfrm>
          <a:prstGeom prst="rect">
            <a:avLst/>
          </a:prstGeom>
          <a:noFill/>
        </p:spPr>
        <p:txBody>
          <a:bodyPr wrap="none" lIns="91432" tIns="45718" rIns="91432" bIns="45718" rtlCol="0">
            <a:spAutoFit/>
          </a:bodyPr>
          <a:lstStyle/>
          <a:p>
            <a:r>
              <a:rPr lang="en-US" sz="1600" b="0" i="0" dirty="0" smtClean="0">
                <a:solidFill>
                  <a:prstClr val="black"/>
                </a:solidFill>
                <a:latin typeface="Univers LT Std 45 Light"/>
                <a:cs typeface="Univers LT Std 45 Light"/>
              </a:rPr>
              <a:t>ni.com</a:t>
            </a:r>
            <a:endParaRPr lang="en-US" sz="1600" b="0" i="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183867056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9" r:id="rId7"/>
    <p:sldLayoutId id="2147483680" r:id="rId8"/>
    <p:sldLayoutId id="2147483681" r:id="rId9"/>
    <p:sldLayoutId id="2147483846" r:id="rId10"/>
    <p:sldLayoutId id="2147483936" r:id="rId11"/>
    <p:sldLayoutId id="2147484107" r:id="rId12"/>
  </p:sldLayoutIdLst>
  <p:timing>
    <p:tnLst>
      <p:par>
        <p:cTn id="1" dur="indefinite" restart="never" nodeType="tmRoot"/>
      </p:par>
    </p:tnLst>
  </p:timing>
  <p:txStyles>
    <p:titleStyle>
      <a:lvl1pPr algn="l" defTabSz="609487" rtl="0" eaLnBrk="1" latinLnBrk="0" hangingPunct="1">
        <a:spcBef>
          <a:spcPct val="0"/>
        </a:spcBef>
        <a:buNone/>
        <a:defRPr sz="4300" b="0" i="0" kern="1200" spc="-133">
          <a:solidFill>
            <a:schemeClr val="accent1"/>
          </a:solidFill>
          <a:latin typeface="+mn-lt"/>
          <a:ea typeface="+mj-ea"/>
          <a:cs typeface="Univers LT Std 45 Light"/>
        </a:defRPr>
      </a:lvl1pPr>
    </p:titleStyle>
    <p:bodyStyle>
      <a:lvl1pPr marL="230690" indent="-230690" algn="l" defTabSz="609487" rtl="0" eaLnBrk="1" latinLnBrk="0" hangingPunct="1">
        <a:spcBef>
          <a:spcPts val="764"/>
        </a:spcBef>
        <a:buClr>
          <a:schemeClr val="bg1">
            <a:lumMod val="50000"/>
          </a:schemeClr>
        </a:buClr>
        <a:buSzPct val="70000"/>
        <a:buFont typeface="Arial" pitchFamily="34" charset="0"/>
        <a:buChar char="•"/>
        <a:defRPr sz="3200" b="0" i="0" kern="1200">
          <a:solidFill>
            <a:schemeClr val="tx1"/>
          </a:solidFill>
          <a:latin typeface="+mn-lt"/>
          <a:ea typeface="+mn-ea"/>
          <a:cs typeface="Univers LT Std 45 Light"/>
        </a:defRPr>
      </a:lvl1pPr>
      <a:lvl2pPr marL="856747" indent="-248398" algn="l" defTabSz="609487" rtl="0" eaLnBrk="1" latinLnBrk="0" hangingPunct="1">
        <a:spcBef>
          <a:spcPct val="20000"/>
        </a:spcBef>
        <a:buClr>
          <a:schemeClr val="bg1">
            <a:lumMod val="50000"/>
          </a:schemeClr>
        </a:buClr>
        <a:buSzPct val="70000"/>
        <a:buFont typeface="Arial"/>
        <a:buChar char="•"/>
        <a:defRPr sz="2700" b="0" i="0" kern="1200">
          <a:solidFill>
            <a:schemeClr val="tx1"/>
          </a:solidFill>
          <a:latin typeface="+mn-lt"/>
          <a:ea typeface="+mn-ea"/>
          <a:cs typeface="Univers LT Std 45 Light"/>
        </a:defRPr>
      </a:lvl2pPr>
      <a:lvl3pPr marL="1442785" indent="-223112" algn="l" defTabSz="609487" rtl="0" eaLnBrk="1" latinLnBrk="0" hangingPunct="1">
        <a:spcBef>
          <a:spcPct val="20000"/>
        </a:spcBef>
        <a:buClr>
          <a:schemeClr val="bg1">
            <a:lumMod val="50000"/>
          </a:schemeClr>
        </a:buClr>
        <a:buSzPct val="70000"/>
        <a:buFont typeface="Courier New"/>
        <a:buChar char="o"/>
        <a:defRPr sz="2400" b="0" i="0" kern="1200">
          <a:solidFill>
            <a:schemeClr val="tx1"/>
          </a:solidFill>
          <a:latin typeface="+mn-lt"/>
          <a:ea typeface="+mn-ea"/>
          <a:cs typeface="Univers LT Std 45 Light"/>
        </a:defRPr>
      </a:lvl3pPr>
      <a:lvl4pPr marL="2133213" indent="-304743" algn="l" defTabSz="609487" rtl="0" eaLnBrk="1" latinLnBrk="0" hangingPunct="1">
        <a:spcBef>
          <a:spcPct val="20000"/>
        </a:spcBef>
        <a:buClr>
          <a:schemeClr val="bg1">
            <a:lumMod val="50000"/>
          </a:schemeClr>
        </a:buClr>
        <a:buSzPct val="70000"/>
        <a:buFont typeface="Arial"/>
        <a:buChar char="–"/>
        <a:defRPr sz="1900" b="0" i="0" kern="1200">
          <a:solidFill>
            <a:schemeClr val="tx1"/>
          </a:solidFill>
          <a:latin typeface="+mn-lt"/>
          <a:ea typeface="+mn-ea"/>
          <a:cs typeface="Univers LT Std 45 Light"/>
        </a:defRPr>
      </a:lvl4pPr>
      <a:lvl5pPr marL="2437962" indent="0" algn="l" defTabSz="609487" rtl="0" eaLnBrk="1" latinLnBrk="0" hangingPunct="1">
        <a:spcBef>
          <a:spcPct val="20000"/>
        </a:spcBef>
        <a:buClr>
          <a:schemeClr val="bg1">
            <a:lumMod val="50000"/>
          </a:schemeClr>
        </a:buClr>
        <a:buSzPct val="70000"/>
        <a:buFont typeface="Arial"/>
        <a:buNone/>
        <a:defRPr sz="2700" kern="1200">
          <a:solidFill>
            <a:schemeClr val="tx1"/>
          </a:solidFill>
          <a:latin typeface="Arial"/>
          <a:ea typeface="+mn-ea"/>
          <a:cs typeface="Arial"/>
        </a:defRPr>
      </a:lvl5pPr>
      <a:lvl6pPr marL="3352192" indent="-304743" algn="l" defTabSz="609487" rtl="0" eaLnBrk="1" latinLnBrk="0" hangingPunct="1">
        <a:spcBef>
          <a:spcPct val="20000"/>
        </a:spcBef>
        <a:buFont typeface="Arial"/>
        <a:buChar char="•"/>
        <a:defRPr sz="2700" kern="1200">
          <a:solidFill>
            <a:schemeClr val="tx1"/>
          </a:solidFill>
          <a:latin typeface="+mn-lt"/>
          <a:ea typeface="+mn-ea"/>
          <a:cs typeface="+mn-cs"/>
        </a:defRPr>
      </a:lvl6pPr>
      <a:lvl7pPr marL="3961684" indent="-304743" algn="l" defTabSz="609487" rtl="0" eaLnBrk="1" latinLnBrk="0" hangingPunct="1">
        <a:spcBef>
          <a:spcPct val="20000"/>
        </a:spcBef>
        <a:buFont typeface="Arial"/>
        <a:buChar char="•"/>
        <a:defRPr sz="2700" kern="1200">
          <a:solidFill>
            <a:schemeClr val="tx1"/>
          </a:solidFill>
          <a:latin typeface="+mn-lt"/>
          <a:ea typeface="+mn-ea"/>
          <a:cs typeface="+mn-cs"/>
        </a:defRPr>
      </a:lvl7pPr>
      <a:lvl8pPr marL="4571172" indent="-304743" algn="l" defTabSz="609487" rtl="0" eaLnBrk="1" latinLnBrk="0" hangingPunct="1">
        <a:spcBef>
          <a:spcPct val="20000"/>
        </a:spcBef>
        <a:buFont typeface="Arial"/>
        <a:buChar char="•"/>
        <a:defRPr sz="2700" kern="1200">
          <a:solidFill>
            <a:schemeClr val="tx1"/>
          </a:solidFill>
          <a:latin typeface="+mn-lt"/>
          <a:ea typeface="+mn-ea"/>
          <a:cs typeface="+mn-cs"/>
        </a:defRPr>
      </a:lvl8pPr>
      <a:lvl9pPr marL="5180661" indent="-304743" algn="l" defTabSz="609487"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87" rtl="0" eaLnBrk="1" latinLnBrk="0" hangingPunct="1">
        <a:defRPr sz="2400" kern="1200">
          <a:solidFill>
            <a:schemeClr val="tx1"/>
          </a:solidFill>
          <a:latin typeface="+mn-lt"/>
          <a:ea typeface="+mn-ea"/>
          <a:cs typeface="+mn-cs"/>
        </a:defRPr>
      </a:lvl1pPr>
      <a:lvl2pPr marL="609487" algn="l" defTabSz="609487" rtl="0" eaLnBrk="1" latinLnBrk="0" hangingPunct="1">
        <a:defRPr sz="2400" kern="1200">
          <a:solidFill>
            <a:schemeClr val="tx1"/>
          </a:solidFill>
          <a:latin typeface="+mn-lt"/>
          <a:ea typeface="+mn-ea"/>
          <a:cs typeface="+mn-cs"/>
        </a:defRPr>
      </a:lvl2pPr>
      <a:lvl3pPr marL="1218980" algn="l" defTabSz="609487" rtl="0" eaLnBrk="1" latinLnBrk="0" hangingPunct="1">
        <a:defRPr sz="2400" kern="1200">
          <a:solidFill>
            <a:schemeClr val="tx1"/>
          </a:solidFill>
          <a:latin typeface="+mn-lt"/>
          <a:ea typeface="+mn-ea"/>
          <a:cs typeface="+mn-cs"/>
        </a:defRPr>
      </a:lvl3pPr>
      <a:lvl4pPr marL="1828470" algn="l" defTabSz="609487" rtl="0" eaLnBrk="1" latinLnBrk="0" hangingPunct="1">
        <a:defRPr sz="2400" kern="1200">
          <a:solidFill>
            <a:schemeClr val="tx1"/>
          </a:solidFill>
          <a:latin typeface="+mn-lt"/>
          <a:ea typeface="+mn-ea"/>
          <a:cs typeface="+mn-cs"/>
        </a:defRPr>
      </a:lvl4pPr>
      <a:lvl5pPr marL="2437962" algn="l" defTabSz="609487" rtl="0" eaLnBrk="1" latinLnBrk="0" hangingPunct="1">
        <a:defRPr sz="2400" kern="1200">
          <a:solidFill>
            <a:schemeClr val="tx1"/>
          </a:solidFill>
          <a:latin typeface="+mn-lt"/>
          <a:ea typeface="+mn-ea"/>
          <a:cs typeface="+mn-cs"/>
        </a:defRPr>
      </a:lvl5pPr>
      <a:lvl6pPr marL="3047449" algn="l" defTabSz="609487" rtl="0" eaLnBrk="1" latinLnBrk="0" hangingPunct="1">
        <a:defRPr sz="2400" kern="1200">
          <a:solidFill>
            <a:schemeClr val="tx1"/>
          </a:solidFill>
          <a:latin typeface="+mn-lt"/>
          <a:ea typeface="+mn-ea"/>
          <a:cs typeface="+mn-cs"/>
        </a:defRPr>
      </a:lvl6pPr>
      <a:lvl7pPr marL="3656935" algn="l" defTabSz="609487" rtl="0" eaLnBrk="1" latinLnBrk="0" hangingPunct="1">
        <a:defRPr sz="2400" kern="1200">
          <a:solidFill>
            <a:schemeClr val="tx1"/>
          </a:solidFill>
          <a:latin typeface="+mn-lt"/>
          <a:ea typeface="+mn-ea"/>
          <a:cs typeface="+mn-cs"/>
        </a:defRPr>
      </a:lvl7pPr>
      <a:lvl8pPr marL="4266427" algn="l" defTabSz="609487" rtl="0" eaLnBrk="1" latinLnBrk="0" hangingPunct="1">
        <a:defRPr sz="2400" kern="1200">
          <a:solidFill>
            <a:schemeClr val="tx1"/>
          </a:solidFill>
          <a:latin typeface="+mn-lt"/>
          <a:ea typeface="+mn-ea"/>
          <a:cs typeface="+mn-cs"/>
        </a:defRPr>
      </a:lvl8pPr>
      <a:lvl9pPr marL="4875915" algn="l" defTabSz="609487" rtl="0" eaLnBrk="1" latinLnBrk="0" hangingPunct="1">
        <a:defRPr sz="24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 corporate background 16x9_b.jp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21" y="142831"/>
            <a:ext cx="10893337" cy="964092"/>
          </a:xfrm>
          <a:prstGeom prst="rect">
            <a:avLst/>
          </a:prstGeom>
        </p:spPr>
        <p:txBody>
          <a:bodyPr vert="horz" lIns="0" tIns="45717" rIns="0" bIns="45717" rtlCol="0" anchor="ctr">
            <a:noAutofit/>
          </a:bodyPr>
          <a:lstStyle/>
          <a:p>
            <a:r>
              <a:rPr lang="en-US" dirty="0" smtClean="0"/>
              <a:t>Master title style</a:t>
            </a:r>
            <a:endParaRPr lang="en-US" dirty="0"/>
          </a:p>
        </p:txBody>
      </p:sp>
      <p:sp>
        <p:nvSpPr>
          <p:cNvPr id="3" name="Text Placeholder 2"/>
          <p:cNvSpPr>
            <a:spLocks noGrp="1"/>
          </p:cNvSpPr>
          <p:nvPr>
            <p:ph type="body" idx="1"/>
          </p:nvPr>
        </p:nvSpPr>
        <p:spPr>
          <a:xfrm>
            <a:off x="637785" y="1121384"/>
            <a:ext cx="10887473" cy="4949008"/>
          </a:xfrm>
          <a:prstGeom prst="rect">
            <a:avLst/>
          </a:prstGeom>
        </p:spPr>
        <p:txBody>
          <a:bodyPr vert="horz" lIns="0" tIns="45717" rIns="0" bIns="45717" rtlCol="0">
            <a:no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a:xfrm>
            <a:off x="5858550" y="6344222"/>
            <a:ext cx="474916" cy="276999"/>
          </a:xfrm>
          <a:prstGeom prst="rect">
            <a:avLst/>
          </a:prstGeom>
        </p:spPr>
        <p:txBody>
          <a:bodyPr vert="horz" lIns="121913" tIns="60956" rIns="121913" bIns="60956" rtlCol="0" anchor="ctr"/>
          <a:lstStyle>
            <a:defPPr>
              <a:defRPr lang="en-US"/>
            </a:defPPr>
            <a:lvl1pPr algn="ctr">
              <a:defRPr sz="1200">
                <a:solidFill>
                  <a:schemeClr val="tx1">
                    <a:tint val="75000"/>
                  </a:schemeClr>
                </a:solidFill>
                <a:latin typeface="Univers LT Std 45 Light"/>
                <a:cs typeface="Univers LT Std 45 Light"/>
              </a:defRPr>
            </a:lvl1pPr>
          </a:lstStyle>
          <a:p>
            <a:pPr defTabSz="609585"/>
            <a:fld id="{C53BE2A3-E884-4DA2-864E-54215D46267C}" type="slidenum">
              <a:rPr lang="en-US" sz="1467" smtClean="0">
                <a:solidFill>
                  <a:prstClr val="white"/>
                </a:solidFill>
              </a:rPr>
              <a:pPr defTabSz="609585"/>
              <a:t>‹#›</a:t>
            </a:fld>
            <a:endParaRPr lang="en-US" sz="1467" dirty="0">
              <a:solidFill>
                <a:prstClr val="white"/>
              </a:solidFill>
            </a:endParaRPr>
          </a:p>
        </p:txBody>
      </p:sp>
      <p:sp>
        <p:nvSpPr>
          <p:cNvPr id="10" name="TextBox 9"/>
          <p:cNvSpPr txBox="1"/>
          <p:nvPr/>
        </p:nvSpPr>
        <p:spPr>
          <a:xfrm>
            <a:off x="467319" y="6330951"/>
            <a:ext cx="861979" cy="369332"/>
          </a:xfrm>
          <a:prstGeom prst="rect">
            <a:avLst/>
          </a:prstGeom>
          <a:noFill/>
        </p:spPr>
        <p:txBody>
          <a:bodyPr wrap="none" rtlCol="0">
            <a:no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98119759"/>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Lst>
  <p:timing>
    <p:tnLst>
      <p:par>
        <p:cTn id="1" dur="indefinite" restart="never" nodeType="tmRoot"/>
      </p:par>
    </p:tnLst>
  </p:timing>
  <p:txStyles>
    <p:titleStyle>
      <a:lvl1pPr algn="l" defTabSz="609550" rtl="0" eaLnBrk="1" latinLnBrk="0" hangingPunct="1">
        <a:spcBef>
          <a:spcPct val="0"/>
        </a:spcBef>
        <a:buNone/>
        <a:defRPr sz="3733" b="0" i="0" kern="1200" spc="-67">
          <a:solidFill>
            <a:schemeClr val="accent1"/>
          </a:solidFill>
          <a:latin typeface="+mn-lt"/>
          <a:ea typeface="+mj-ea"/>
          <a:cs typeface="Univers LT Std 45 Light"/>
        </a:defRPr>
      </a:lvl1pPr>
    </p:titleStyle>
    <p:bodyStyle>
      <a:lvl1pPr marL="230712" indent="-230712" algn="l" defTabSz="609550" rtl="0" eaLnBrk="1" latinLnBrk="0" hangingPunct="1">
        <a:spcBef>
          <a:spcPts val="764"/>
        </a:spcBef>
        <a:buClr>
          <a:schemeClr val="bg1">
            <a:lumMod val="50000"/>
          </a:schemeClr>
        </a:buClr>
        <a:buSzPct val="70000"/>
        <a:buFont typeface="Arial" pitchFamily="34" charset="0"/>
        <a:buChar char="•"/>
        <a:defRPr sz="2667" b="0" i="0" kern="1200">
          <a:solidFill>
            <a:schemeClr val="bg2">
              <a:lumMod val="25000"/>
            </a:schemeClr>
          </a:solidFill>
          <a:latin typeface="+mn-lt"/>
          <a:ea typeface="+mn-ea"/>
          <a:cs typeface="Univers LT Std 45 Light"/>
        </a:defRPr>
      </a:lvl1pPr>
      <a:lvl2pPr marL="856832" indent="-248422" algn="l" defTabSz="609550" rtl="0" eaLnBrk="1" latinLnBrk="0" hangingPunct="1">
        <a:spcBef>
          <a:spcPct val="20000"/>
        </a:spcBef>
        <a:buClr>
          <a:schemeClr val="bg1">
            <a:lumMod val="50000"/>
          </a:schemeClr>
        </a:buClr>
        <a:buSzPct val="70000"/>
        <a:buFont typeface="Arial"/>
        <a:buChar char="•"/>
        <a:defRPr sz="2400" b="0" i="0" kern="1200">
          <a:solidFill>
            <a:schemeClr val="bg2">
              <a:lumMod val="25000"/>
            </a:schemeClr>
          </a:solidFill>
          <a:latin typeface="+mn-lt"/>
          <a:ea typeface="+mn-ea"/>
          <a:cs typeface="Univers LT Std 45 Light"/>
        </a:defRPr>
      </a:lvl2pPr>
      <a:lvl3pPr marL="1442929" indent="-223133" algn="l" defTabSz="609550" rtl="0" eaLnBrk="1" latinLnBrk="0" hangingPunct="1">
        <a:spcBef>
          <a:spcPct val="20000"/>
        </a:spcBef>
        <a:buClr>
          <a:schemeClr val="bg1">
            <a:lumMod val="50000"/>
          </a:schemeClr>
        </a:buClr>
        <a:buSzPct val="70000"/>
        <a:buFont typeface="Courier New"/>
        <a:buChar char="o"/>
        <a:defRPr sz="2133" b="0" i="0" kern="1200">
          <a:solidFill>
            <a:schemeClr val="bg2">
              <a:lumMod val="25000"/>
            </a:schemeClr>
          </a:solidFill>
          <a:latin typeface="+mn-lt"/>
          <a:ea typeface="+mn-ea"/>
          <a:cs typeface="Univers LT Std 45 Light"/>
        </a:defRPr>
      </a:lvl3pPr>
      <a:lvl4pPr marL="2133427" indent="-304775" algn="l" defTabSz="609550" rtl="0" eaLnBrk="1" latinLnBrk="0" hangingPunct="1">
        <a:spcBef>
          <a:spcPct val="20000"/>
        </a:spcBef>
        <a:buClr>
          <a:schemeClr val="bg1">
            <a:lumMod val="50000"/>
          </a:schemeClr>
        </a:buClr>
        <a:buSzPct val="70000"/>
        <a:buFont typeface="Arial"/>
        <a:buChar char="–"/>
        <a:defRPr sz="1733" b="0" i="0" kern="1200">
          <a:solidFill>
            <a:schemeClr val="bg2">
              <a:lumMod val="25000"/>
            </a:schemeClr>
          </a:solidFill>
          <a:latin typeface="+mn-lt"/>
          <a:ea typeface="+mn-ea"/>
          <a:cs typeface="Univers LT Std 45 Light"/>
        </a:defRPr>
      </a:lvl4pPr>
      <a:lvl5pPr marL="2438203" indent="0" algn="l" defTabSz="609550" rtl="0" eaLnBrk="1" latinLnBrk="0" hangingPunct="1">
        <a:spcBef>
          <a:spcPct val="20000"/>
        </a:spcBef>
        <a:buClr>
          <a:schemeClr val="bg1">
            <a:lumMod val="50000"/>
          </a:schemeClr>
        </a:buClr>
        <a:buSzPct val="70000"/>
        <a:buFont typeface="Arial"/>
        <a:buNone/>
        <a:defRPr sz="2667" kern="1200">
          <a:solidFill>
            <a:schemeClr val="tx1"/>
          </a:solidFill>
          <a:latin typeface="Arial"/>
          <a:ea typeface="+mn-ea"/>
          <a:cs typeface="Arial"/>
        </a:defRPr>
      </a:lvl5pPr>
      <a:lvl6pPr marL="3352528" indent="-304775" algn="l" defTabSz="609550" rtl="0" eaLnBrk="1" latinLnBrk="0" hangingPunct="1">
        <a:spcBef>
          <a:spcPct val="20000"/>
        </a:spcBef>
        <a:buFont typeface="Arial"/>
        <a:buChar char="•"/>
        <a:defRPr sz="2667"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667"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667"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0" rtl="0" eaLnBrk="1" latinLnBrk="0" hangingPunct="1">
        <a:defRPr sz="2400" kern="1200">
          <a:solidFill>
            <a:schemeClr val="tx1"/>
          </a:solidFill>
          <a:latin typeface="+mn-lt"/>
          <a:ea typeface="+mn-ea"/>
          <a:cs typeface="+mn-cs"/>
        </a:defRPr>
      </a:lvl1pPr>
      <a:lvl2pPr marL="609550" algn="l" defTabSz="609550" rtl="0" eaLnBrk="1" latinLnBrk="0" hangingPunct="1">
        <a:defRPr sz="2400" kern="1200">
          <a:solidFill>
            <a:schemeClr val="tx1"/>
          </a:solidFill>
          <a:latin typeface="+mn-lt"/>
          <a:ea typeface="+mn-ea"/>
          <a:cs typeface="+mn-cs"/>
        </a:defRPr>
      </a:lvl2pPr>
      <a:lvl3pPr marL="1219100" algn="l" defTabSz="609550" rtl="0" eaLnBrk="1" latinLnBrk="0" hangingPunct="1">
        <a:defRPr sz="2400" kern="1200">
          <a:solidFill>
            <a:schemeClr val="tx1"/>
          </a:solidFill>
          <a:latin typeface="+mn-lt"/>
          <a:ea typeface="+mn-ea"/>
          <a:cs typeface="+mn-cs"/>
        </a:defRPr>
      </a:lvl3pPr>
      <a:lvl4pPr marL="1828652" algn="l" defTabSz="609550" rtl="0" eaLnBrk="1" latinLnBrk="0" hangingPunct="1">
        <a:defRPr sz="2400" kern="1200">
          <a:solidFill>
            <a:schemeClr val="tx1"/>
          </a:solidFill>
          <a:latin typeface="+mn-lt"/>
          <a:ea typeface="+mn-ea"/>
          <a:cs typeface="+mn-cs"/>
        </a:defRPr>
      </a:lvl4pPr>
      <a:lvl5pPr marL="2438203" algn="l" defTabSz="609550" rtl="0" eaLnBrk="1" latinLnBrk="0" hangingPunct="1">
        <a:defRPr sz="2400" kern="1200">
          <a:solidFill>
            <a:schemeClr val="tx1"/>
          </a:solidFill>
          <a:latin typeface="+mn-lt"/>
          <a:ea typeface="+mn-ea"/>
          <a:cs typeface="+mn-cs"/>
        </a:defRPr>
      </a:lvl5pPr>
      <a:lvl6pPr marL="3047753" algn="l" defTabSz="609550" rtl="0" eaLnBrk="1" latinLnBrk="0" hangingPunct="1">
        <a:defRPr sz="2400" kern="1200">
          <a:solidFill>
            <a:schemeClr val="tx1"/>
          </a:solidFill>
          <a:latin typeface="+mn-lt"/>
          <a:ea typeface="+mn-ea"/>
          <a:cs typeface="+mn-cs"/>
        </a:defRPr>
      </a:lvl6pPr>
      <a:lvl7pPr marL="3657303" algn="l" defTabSz="609550" rtl="0" eaLnBrk="1" latinLnBrk="0" hangingPunct="1">
        <a:defRPr sz="2400" kern="1200">
          <a:solidFill>
            <a:schemeClr val="tx1"/>
          </a:solidFill>
          <a:latin typeface="+mn-lt"/>
          <a:ea typeface="+mn-ea"/>
          <a:cs typeface="+mn-cs"/>
        </a:defRPr>
      </a:lvl7pPr>
      <a:lvl8pPr marL="4266853" algn="l" defTabSz="609550" rtl="0" eaLnBrk="1" latinLnBrk="0" hangingPunct="1">
        <a:defRPr sz="2400" kern="1200">
          <a:solidFill>
            <a:schemeClr val="tx1"/>
          </a:solidFill>
          <a:latin typeface="+mn-lt"/>
          <a:ea typeface="+mn-ea"/>
          <a:cs typeface="+mn-cs"/>
        </a:defRPr>
      </a:lvl8pPr>
      <a:lvl9pPr marL="4876403" algn="l" defTabSz="60955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 corporate background 16x9_b.jp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21" y="142831"/>
            <a:ext cx="10893337" cy="964092"/>
          </a:xfrm>
          <a:prstGeom prst="rect">
            <a:avLst/>
          </a:prstGeom>
        </p:spPr>
        <p:txBody>
          <a:bodyPr vert="horz" lIns="0" tIns="45717" rIns="0" bIns="45717" rtlCol="0" anchor="ctr">
            <a:noAutofit/>
          </a:bodyPr>
          <a:lstStyle/>
          <a:p>
            <a:r>
              <a:rPr lang="en-US" dirty="0" smtClean="0"/>
              <a:t>Master title style</a:t>
            </a:r>
            <a:endParaRPr lang="en-US" dirty="0"/>
          </a:p>
        </p:txBody>
      </p:sp>
      <p:sp>
        <p:nvSpPr>
          <p:cNvPr id="3" name="Text Placeholder 2"/>
          <p:cNvSpPr>
            <a:spLocks noGrp="1"/>
          </p:cNvSpPr>
          <p:nvPr>
            <p:ph type="body" idx="1"/>
          </p:nvPr>
        </p:nvSpPr>
        <p:spPr>
          <a:xfrm>
            <a:off x="637785" y="1121384"/>
            <a:ext cx="10887473" cy="4949008"/>
          </a:xfrm>
          <a:prstGeom prst="rect">
            <a:avLst/>
          </a:prstGeom>
        </p:spPr>
        <p:txBody>
          <a:bodyPr vert="horz" lIns="0" tIns="45717" rIns="0" bIns="45717" rtlCol="0">
            <a:no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a:xfrm>
            <a:off x="5858550" y="6344222"/>
            <a:ext cx="474916" cy="276999"/>
          </a:xfrm>
          <a:prstGeom prst="rect">
            <a:avLst/>
          </a:prstGeom>
        </p:spPr>
        <p:txBody>
          <a:bodyPr vert="horz" lIns="121913" tIns="60956" rIns="121913" bIns="60956" rtlCol="0" anchor="ctr"/>
          <a:lstStyle>
            <a:defPPr>
              <a:defRPr lang="en-US"/>
            </a:defPPr>
            <a:lvl1pPr algn="ctr">
              <a:defRPr sz="1200">
                <a:solidFill>
                  <a:schemeClr val="tx1">
                    <a:tint val="75000"/>
                  </a:schemeClr>
                </a:solidFill>
                <a:latin typeface="Univers LT Std 45 Light"/>
                <a:cs typeface="Univers LT Std 45 Light"/>
              </a:defRPr>
            </a:lvl1pPr>
          </a:lstStyle>
          <a:p>
            <a:pPr defTabSz="609585"/>
            <a:fld id="{C53BE2A3-E884-4DA2-864E-54215D46267C}" type="slidenum">
              <a:rPr lang="en-US" sz="1467" smtClean="0">
                <a:solidFill>
                  <a:prstClr val="white"/>
                </a:solidFill>
              </a:rPr>
              <a:pPr defTabSz="609585"/>
              <a:t>‹#›</a:t>
            </a:fld>
            <a:endParaRPr lang="en-US" sz="1467" dirty="0">
              <a:solidFill>
                <a:prstClr val="white"/>
              </a:solidFill>
            </a:endParaRPr>
          </a:p>
        </p:txBody>
      </p:sp>
      <p:sp>
        <p:nvSpPr>
          <p:cNvPr id="10" name="TextBox 9"/>
          <p:cNvSpPr txBox="1"/>
          <p:nvPr/>
        </p:nvSpPr>
        <p:spPr>
          <a:xfrm>
            <a:off x="467319" y="6330951"/>
            <a:ext cx="861979" cy="369332"/>
          </a:xfrm>
          <a:prstGeom prst="rect">
            <a:avLst/>
          </a:prstGeom>
          <a:noFill/>
        </p:spPr>
        <p:txBody>
          <a:bodyPr wrap="none" rtlCol="0">
            <a:no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328727949"/>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Lst>
  <p:timing>
    <p:tnLst>
      <p:par>
        <p:cTn id="1" dur="indefinite" restart="never" nodeType="tmRoot"/>
      </p:par>
    </p:tnLst>
  </p:timing>
  <p:txStyles>
    <p:titleStyle>
      <a:lvl1pPr algn="l" defTabSz="609550" rtl="0" eaLnBrk="1" latinLnBrk="0" hangingPunct="1">
        <a:spcBef>
          <a:spcPct val="0"/>
        </a:spcBef>
        <a:buNone/>
        <a:defRPr sz="3733" b="0" i="0" kern="1200" spc="-67">
          <a:solidFill>
            <a:schemeClr val="accent1"/>
          </a:solidFill>
          <a:latin typeface="+mn-lt"/>
          <a:ea typeface="+mj-ea"/>
          <a:cs typeface="Univers LT Std 45 Light"/>
        </a:defRPr>
      </a:lvl1pPr>
    </p:titleStyle>
    <p:bodyStyle>
      <a:lvl1pPr marL="230712" indent="-230712" algn="l" defTabSz="609550" rtl="0" eaLnBrk="1" latinLnBrk="0" hangingPunct="1">
        <a:spcBef>
          <a:spcPts val="764"/>
        </a:spcBef>
        <a:buClr>
          <a:schemeClr val="bg1">
            <a:lumMod val="50000"/>
          </a:schemeClr>
        </a:buClr>
        <a:buSzPct val="70000"/>
        <a:buFont typeface="Arial" pitchFamily="34" charset="0"/>
        <a:buChar char="•"/>
        <a:defRPr sz="2667" b="0" i="0" kern="1200">
          <a:solidFill>
            <a:schemeClr val="bg2">
              <a:lumMod val="25000"/>
            </a:schemeClr>
          </a:solidFill>
          <a:latin typeface="+mn-lt"/>
          <a:ea typeface="+mn-ea"/>
          <a:cs typeface="Univers LT Std 45 Light"/>
        </a:defRPr>
      </a:lvl1pPr>
      <a:lvl2pPr marL="856832" indent="-248422" algn="l" defTabSz="609550" rtl="0" eaLnBrk="1" latinLnBrk="0" hangingPunct="1">
        <a:spcBef>
          <a:spcPct val="20000"/>
        </a:spcBef>
        <a:buClr>
          <a:schemeClr val="bg1">
            <a:lumMod val="50000"/>
          </a:schemeClr>
        </a:buClr>
        <a:buSzPct val="70000"/>
        <a:buFont typeface="Arial"/>
        <a:buChar char="•"/>
        <a:defRPr sz="2400" b="0" i="0" kern="1200">
          <a:solidFill>
            <a:schemeClr val="bg2">
              <a:lumMod val="25000"/>
            </a:schemeClr>
          </a:solidFill>
          <a:latin typeface="+mn-lt"/>
          <a:ea typeface="+mn-ea"/>
          <a:cs typeface="Univers LT Std 45 Light"/>
        </a:defRPr>
      </a:lvl2pPr>
      <a:lvl3pPr marL="1442929" indent="-223133" algn="l" defTabSz="609550" rtl="0" eaLnBrk="1" latinLnBrk="0" hangingPunct="1">
        <a:spcBef>
          <a:spcPct val="20000"/>
        </a:spcBef>
        <a:buClr>
          <a:schemeClr val="bg1">
            <a:lumMod val="50000"/>
          </a:schemeClr>
        </a:buClr>
        <a:buSzPct val="70000"/>
        <a:buFont typeface="Courier New"/>
        <a:buChar char="o"/>
        <a:defRPr sz="2133" b="0" i="0" kern="1200">
          <a:solidFill>
            <a:schemeClr val="bg2">
              <a:lumMod val="25000"/>
            </a:schemeClr>
          </a:solidFill>
          <a:latin typeface="+mn-lt"/>
          <a:ea typeface="+mn-ea"/>
          <a:cs typeface="Univers LT Std 45 Light"/>
        </a:defRPr>
      </a:lvl3pPr>
      <a:lvl4pPr marL="2133427" indent="-304775" algn="l" defTabSz="609550" rtl="0" eaLnBrk="1" latinLnBrk="0" hangingPunct="1">
        <a:spcBef>
          <a:spcPct val="20000"/>
        </a:spcBef>
        <a:buClr>
          <a:schemeClr val="bg1">
            <a:lumMod val="50000"/>
          </a:schemeClr>
        </a:buClr>
        <a:buSzPct val="70000"/>
        <a:buFont typeface="Arial"/>
        <a:buChar char="–"/>
        <a:defRPr sz="1733" b="0" i="0" kern="1200">
          <a:solidFill>
            <a:schemeClr val="bg2">
              <a:lumMod val="25000"/>
            </a:schemeClr>
          </a:solidFill>
          <a:latin typeface="+mn-lt"/>
          <a:ea typeface="+mn-ea"/>
          <a:cs typeface="Univers LT Std 45 Light"/>
        </a:defRPr>
      </a:lvl4pPr>
      <a:lvl5pPr marL="2438203" indent="0" algn="l" defTabSz="609550" rtl="0" eaLnBrk="1" latinLnBrk="0" hangingPunct="1">
        <a:spcBef>
          <a:spcPct val="20000"/>
        </a:spcBef>
        <a:buClr>
          <a:schemeClr val="bg1">
            <a:lumMod val="50000"/>
          </a:schemeClr>
        </a:buClr>
        <a:buSzPct val="70000"/>
        <a:buFont typeface="Arial"/>
        <a:buNone/>
        <a:defRPr sz="2667" kern="1200">
          <a:solidFill>
            <a:schemeClr val="tx1"/>
          </a:solidFill>
          <a:latin typeface="Arial"/>
          <a:ea typeface="+mn-ea"/>
          <a:cs typeface="Arial"/>
        </a:defRPr>
      </a:lvl5pPr>
      <a:lvl6pPr marL="3352528" indent="-304775" algn="l" defTabSz="609550" rtl="0" eaLnBrk="1" latinLnBrk="0" hangingPunct="1">
        <a:spcBef>
          <a:spcPct val="20000"/>
        </a:spcBef>
        <a:buFont typeface="Arial"/>
        <a:buChar char="•"/>
        <a:defRPr sz="2667"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667"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667"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0" rtl="0" eaLnBrk="1" latinLnBrk="0" hangingPunct="1">
        <a:defRPr sz="2400" kern="1200">
          <a:solidFill>
            <a:schemeClr val="tx1"/>
          </a:solidFill>
          <a:latin typeface="+mn-lt"/>
          <a:ea typeface="+mn-ea"/>
          <a:cs typeface="+mn-cs"/>
        </a:defRPr>
      </a:lvl1pPr>
      <a:lvl2pPr marL="609550" algn="l" defTabSz="609550" rtl="0" eaLnBrk="1" latinLnBrk="0" hangingPunct="1">
        <a:defRPr sz="2400" kern="1200">
          <a:solidFill>
            <a:schemeClr val="tx1"/>
          </a:solidFill>
          <a:latin typeface="+mn-lt"/>
          <a:ea typeface="+mn-ea"/>
          <a:cs typeface="+mn-cs"/>
        </a:defRPr>
      </a:lvl2pPr>
      <a:lvl3pPr marL="1219100" algn="l" defTabSz="609550" rtl="0" eaLnBrk="1" latinLnBrk="0" hangingPunct="1">
        <a:defRPr sz="2400" kern="1200">
          <a:solidFill>
            <a:schemeClr val="tx1"/>
          </a:solidFill>
          <a:latin typeface="+mn-lt"/>
          <a:ea typeface="+mn-ea"/>
          <a:cs typeface="+mn-cs"/>
        </a:defRPr>
      </a:lvl3pPr>
      <a:lvl4pPr marL="1828652" algn="l" defTabSz="609550" rtl="0" eaLnBrk="1" latinLnBrk="0" hangingPunct="1">
        <a:defRPr sz="2400" kern="1200">
          <a:solidFill>
            <a:schemeClr val="tx1"/>
          </a:solidFill>
          <a:latin typeface="+mn-lt"/>
          <a:ea typeface="+mn-ea"/>
          <a:cs typeface="+mn-cs"/>
        </a:defRPr>
      </a:lvl4pPr>
      <a:lvl5pPr marL="2438203" algn="l" defTabSz="609550" rtl="0" eaLnBrk="1" latinLnBrk="0" hangingPunct="1">
        <a:defRPr sz="2400" kern="1200">
          <a:solidFill>
            <a:schemeClr val="tx1"/>
          </a:solidFill>
          <a:latin typeface="+mn-lt"/>
          <a:ea typeface="+mn-ea"/>
          <a:cs typeface="+mn-cs"/>
        </a:defRPr>
      </a:lvl5pPr>
      <a:lvl6pPr marL="3047753" algn="l" defTabSz="609550" rtl="0" eaLnBrk="1" latinLnBrk="0" hangingPunct="1">
        <a:defRPr sz="2400" kern="1200">
          <a:solidFill>
            <a:schemeClr val="tx1"/>
          </a:solidFill>
          <a:latin typeface="+mn-lt"/>
          <a:ea typeface="+mn-ea"/>
          <a:cs typeface="+mn-cs"/>
        </a:defRPr>
      </a:lvl6pPr>
      <a:lvl7pPr marL="3657303" algn="l" defTabSz="609550" rtl="0" eaLnBrk="1" latinLnBrk="0" hangingPunct="1">
        <a:defRPr sz="2400" kern="1200">
          <a:solidFill>
            <a:schemeClr val="tx1"/>
          </a:solidFill>
          <a:latin typeface="+mn-lt"/>
          <a:ea typeface="+mn-ea"/>
          <a:cs typeface="+mn-cs"/>
        </a:defRPr>
      </a:lvl7pPr>
      <a:lvl8pPr marL="4266853" algn="l" defTabSz="609550" rtl="0" eaLnBrk="1" latinLnBrk="0" hangingPunct="1">
        <a:defRPr sz="2400" kern="1200">
          <a:solidFill>
            <a:schemeClr val="tx1"/>
          </a:solidFill>
          <a:latin typeface="+mn-lt"/>
          <a:ea typeface="+mn-ea"/>
          <a:cs typeface="+mn-cs"/>
        </a:defRPr>
      </a:lvl8pPr>
      <a:lvl9pPr marL="4876403" algn="l" defTabSz="609550" rtl="0" eaLnBrk="1" latinLnBrk="0" hangingPunct="1">
        <a:defRPr sz="24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 corporate background 16x9_b.jp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21" y="142831"/>
            <a:ext cx="10893337" cy="964092"/>
          </a:xfrm>
          <a:prstGeom prst="rect">
            <a:avLst/>
          </a:prstGeom>
        </p:spPr>
        <p:txBody>
          <a:bodyPr vert="horz" lIns="0" tIns="45717" rIns="0" bIns="45717" rtlCol="0" anchor="ctr">
            <a:noAutofit/>
          </a:bodyPr>
          <a:lstStyle/>
          <a:p>
            <a:r>
              <a:rPr lang="en-US" dirty="0" smtClean="0"/>
              <a:t>Master title style</a:t>
            </a:r>
            <a:endParaRPr lang="en-US" dirty="0"/>
          </a:p>
        </p:txBody>
      </p:sp>
      <p:sp>
        <p:nvSpPr>
          <p:cNvPr id="3" name="Text Placeholder 2"/>
          <p:cNvSpPr>
            <a:spLocks noGrp="1"/>
          </p:cNvSpPr>
          <p:nvPr>
            <p:ph type="body" idx="1"/>
          </p:nvPr>
        </p:nvSpPr>
        <p:spPr>
          <a:xfrm>
            <a:off x="637785" y="1121384"/>
            <a:ext cx="10887473" cy="4949008"/>
          </a:xfrm>
          <a:prstGeom prst="rect">
            <a:avLst/>
          </a:prstGeom>
        </p:spPr>
        <p:txBody>
          <a:bodyPr vert="horz" lIns="0" tIns="45717" rIns="0" bIns="45717" rtlCol="0">
            <a:no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a:xfrm>
            <a:off x="5858550" y="6344222"/>
            <a:ext cx="474916" cy="276999"/>
          </a:xfrm>
          <a:prstGeom prst="rect">
            <a:avLst/>
          </a:prstGeom>
        </p:spPr>
        <p:txBody>
          <a:bodyPr vert="horz" lIns="121913" tIns="60956" rIns="121913" bIns="60956" rtlCol="0" anchor="ctr"/>
          <a:lstStyle>
            <a:defPPr>
              <a:defRPr lang="en-US"/>
            </a:defPPr>
            <a:lvl1pPr algn="ctr">
              <a:defRPr sz="1200">
                <a:solidFill>
                  <a:schemeClr val="tx1">
                    <a:tint val="75000"/>
                  </a:schemeClr>
                </a:solidFill>
                <a:latin typeface="Univers LT Std 45 Light"/>
                <a:cs typeface="Univers LT Std 45 Light"/>
              </a:defRPr>
            </a:lvl1pPr>
          </a:lstStyle>
          <a:p>
            <a:pPr defTabSz="609585"/>
            <a:fld id="{C53BE2A3-E884-4DA2-864E-54215D46267C}" type="slidenum">
              <a:rPr lang="en-US" sz="1467" smtClean="0">
                <a:solidFill>
                  <a:prstClr val="white"/>
                </a:solidFill>
              </a:rPr>
              <a:pPr defTabSz="609585"/>
              <a:t>‹#›</a:t>
            </a:fld>
            <a:endParaRPr lang="en-US" sz="1467" dirty="0">
              <a:solidFill>
                <a:prstClr val="white"/>
              </a:solidFill>
            </a:endParaRPr>
          </a:p>
        </p:txBody>
      </p:sp>
      <p:sp>
        <p:nvSpPr>
          <p:cNvPr id="10" name="TextBox 9"/>
          <p:cNvSpPr txBox="1"/>
          <p:nvPr/>
        </p:nvSpPr>
        <p:spPr>
          <a:xfrm>
            <a:off x="467319" y="6330951"/>
            <a:ext cx="861979" cy="369332"/>
          </a:xfrm>
          <a:prstGeom prst="rect">
            <a:avLst/>
          </a:prstGeom>
          <a:noFill/>
        </p:spPr>
        <p:txBody>
          <a:bodyPr wrap="none" rtlCol="0">
            <a:no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2118049612"/>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Lst>
  <p:timing>
    <p:tnLst>
      <p:par>
        <p:cTn id="1" dur="indefinite" restart="never" nodeType="tmRoot"/>
      </p:par>
    </p:tnLst>
  </p:timing>
  <p:txStyles>
    <p:titleStyle>
      <a:lvl1pPr algn="l" defTabSz="609550" rtl="0" eaLnBrk="1" latinLnBrk="0" hangingPunct="1">
        <a:spcBef>
          <a:spcPct val="0"/>
        </a:spcBef>
        <a:buNone/>
        <a:defRPr sz="3733" b="0" i="0" kern="1200" spc="-67">
          <a:solidFill>
            <a:schemeClr val="accent1"/>
          </a:solidFill>
          <a:latin typeface="+mn-lt"/>
          <a:ea typeface="+mj-ea"/>
          <a:cs typeface="Univers LT Std 45 Light"/>
        </a:defRPr>
      </a:lvl1pPr>
    </p:titleStyle>
    <p:bodyStyle>
      <a:lvl1pPr marL="230712" indent="-230712" algn="l" defTabSz="609550" rtl="0" eaLnBrk="1" latinLnBrk="0" hangingPunct="1">
        <a:spcBef>
          <a:spcPts val="764"/>
        </a:spcBef>
        <a:buClr>
          <a:schemeClr val="bg1">
            <a:lumMod val="50000"/>
          </a:schemeClr>
        </a:buClr>
        <a:buSzPct val="70000"/>
        <a:buFont typeface="Arial" pitchFamily="34" charset="0"/>
        <a:buChar char="•"/>
        <a:defRPr sz="2667" b="0" i="0" kern="1200">
          <a:solidFill>
            <a:schemeClr val="bg2">
              <a:lumMod val="25000"/>
            </a:schemeClr>
          </a:solidFill>
          <a:latin typeface="+mn-lt"/>
          <a:ea typeface="+mn-ea"/>
          <a:cs typeface="Univers LT Std 45 Light"/>
        </a:defRPr>
      </a:lvl1pPr>
      <a:lvl2pPr marL="856832" indent="-248422" algn="l" defTabSz="609550" rtl="0" eaLnBrk="1" latinLnBrk="0" hangingPunct="1">
        <a:spcBef>
          <a:spcPct val="20000"/>
        </a:spcBef>
        <a:buClr>
          <a:schemeClr val="bg1">
            <a:lumMod val="50000"/>
          </a:schemeClr>
        </a:buClr>
        <a:buSzPct val="70000"/>
        <a:buFont typeface="Arial"/>
        <a:buChar char="•"/>
        <a:defRPr sz="2400" b="0" i="0" kern="1200">
          <a:solidFill>
            <a:schemeClr val="bg2">
              <a:lumMod val="25000"/>
            </a:schemeClr>
          </a:solidFill>
          <a:latin typeface="+mn-lt"/>
          <a:ea typeface="+mn-ea"/>
          <a:cs typeface="Univers LT Std 45 Light"/>
        </a:defRPr>
      </a:lvl2pPr>
      <a:lvl3pPr marL="1442929" indent="-223133" algn="l" defTabSz="609550" rtl="0" eaLnBrk="1" latinLnBrk="0" hangingPunct="1">
        <a:spcBef>
          <a:spcPct val="20000"/>
        </a:spcBef>
        <a:buClr>
          <a:schemeClr val="bg1">
            <a:lumMod val="50000"/>
          </a:schemeClr>
        </a:buClr>
        <a:buSzPct val="70000"/>
        <a:buFont typeface="Courier New"/>
        <a:buChar char="o"/>
        <a:defRPr sz="2133" b="0" i="0" kern="1200">
          <a:solidFill>
            <a:schemeClr val="bg2">
              <a:lumMod val="25000"/>
            </a:schemeClr>
          </a:solidFill>
          <a:latin typeface="+mn-lt"/>
          <a:ea typeface="+mn-ea"/>
          <a:cs typeface="Univers LT Std 45 Light"/>
        </a:defRPr>
      </a:lvl3pPr>
      <a:lvl4pPr marL="2133427" indent="-304775" algn="l" defTabSz="609550" rtl="0" eaLnBrk="1" latinLnBrk="0" hangingPunct="1">
        <a:spcBef>
          <a:spcPct val="20000"/>
        </a:spcBef>
        <a:buClr>
          <a:schemeClr val="bg1">
            <a:lumMod val="50000"/>
          </a:schemeClr>
        </a:buClr>
        <a:buSzPct val="70000"/>
        <a:buFont typeface="Arial"/>
        <a:buChar char="–"/>
        <a:defRPr sz="1733" b="0" i="0" kern="1200">
          <a:solidFill>
            <a:schemeClr val="bg2">
              <a:lumMod val="25000"/>
            </a:schemeClr>
          </a:solidFill>
          <a:latin typeface="+mn-lt"/>
          <a:ea typeface="+mn-ea"/>
          <a:cs typeface="Univers LT Std 45 Light"/>
        </a:defRPr>
      </a:lvl4pPr>
      <a:lvl5pPr marL="2438203" indent="0" algn="l" defTabSz="609550" rtl="0" eaLnBrk="1" latinLnBrk="0" hangingPunct="1">
        <a:spcBef>
          <a:spcPct val="20000"/>
        </a:spcBef>
        <a:buClr>
          <a:schemeClr val="bg1">
            <a:lumMod val="50000"/>
          </a:schemeClr>
        </a:buClr>
        <a:buSzPct val="70000"/>
        <a:buFont typeface="Arial"/>
        <a:buNone/>
        <a:defRPr sz="2667" kern="1200">
          <a:solidFill>
            <a:schemeClr val="tx1"/>
          </a:solidFill>
          <a:latin typeface="Arial"/>
          <a:ea typeface="+mn-ea"/>
          <a:cs typeface="Arial"/>
        </a:defRPr>
      </a:lvl5pPr>
      <a:lvl6pPr marL="3352528" indent="-304775" algn="l" defTabSz="609550" rtl="0" eaLnBrk="1" latinLnBrk="0" hangingPunct="1">
        <a:spcBef>
          <a:spcPct val="20000"/>
        </a:spcBef>
        <a:buFont typeface="Arial"/>
        <a:buChar char="•"/>
        <a:defRPr sz="2667"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667"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667"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0" rtl="0" eaLnBrk="1" latinLnBrk="0" hangingPunct="1">
        <a:defRPr sz="2400" kern="1200">
          <a:solidFill>
            <a:schemeClr val="tx1"/>
          </a:solidFill>
          <a:latin typeface="+mn-lt"/>
          <a:ea typeface="+mn-ea"/>
          <a:cs typeface="+mn-cs"/>
        </a:defRPr>
      </a:lvl1pPr>
      <a:lvl2pPr marL="609550" algn="l" defTabSz="609550" rtl="0" eaLnBrk="1" latinLnBrk="0" hangingPunct="1">
        <a:defRPr sz="2400" kern="1200">
          <a:solidFill>
            <a:schemeClr val="tx1"/>
          </a:solidFill>
          <a:latin typeface="+mn-lt"/>
          <a:ea typeface="+mn-ea"/>
          <a:cs typeface="+mn-cs"/>
        </a:defRPr>
      </a:lvl2pPr>
      <a:lvl3pPr marL="1219100" algn="l" defTabSz="609550" rtl="0" eaLnBrk="1" latinLnBrk="0" hangingPunct="1">
        <a:defRPr sz="2400" kern="1200">
          <a:solidFill>
            <a:schemeClr val="tx1"/>
          </a:solidFill>
          <a:latin typeface="+mn-lt"/>
          <a:ea typeface="+mn-ea"/>
          <a:cs typeface="+mn-cs"/>
        </a:defRPr>
      </a:lvl3pPr>
      <a:lvl4pPr marL="1828652" algn="l" defTabSz="609550" rtl="0" eaLnBrk="1" latinLnBrk="0" hangingPunct="1">
        <a:defRPr sz="2400" kern="1200">
          <a:solidFill>
            <a:schemeClr val="tx1"/>
          </a:solidFill>
          <a:latin typeface="+mn-lt"/>
          <a:ea typeface="+mn-ea"/>
          <a:cs typeface="+mn-cs"/>
        </a:defRPr>
      </a:lvl4pPr>
      <a:lvl5pPr marL="2438203" algn="l" defTabSz="609550" rtl="0" eaLnBrk="1" latinLnBrk="0" hangingPunct="1">
        <a:defRPr sz="2400" kern="1200">
          <a:solidFill>
            <a:schemeClr val="tx1"/>
          </a:solidFill>
          <a:latin typeface="+mn-lt"/>
          <a:ea typeface="+mn-ea"/>
          <a:cs typeface="+mn-cs"/>
        </a:defRPr>
      </a:lvl5pPr>
      <a:lvl6pPr marL="3047753" algn="l" defTabSz="609550" rtl="0" eaLnBrk="1" latinLnBrk="0" hangingPunct="1">
        <a:defRPr sz="2400" kern="1200">
          <a:solidFill>
            <a:schemeClr val="tx1"/>
          </a:solidFill>
          <a:latin typeface="+mn-lt"/>
          <a:ea typeface="+mn-ea"/>
          <a:cs typeface="+mn-cs"/>
        </a:defRPr>
      </a:lvl6pPr>
      <a:lvl7pPr marL="3657303" algn="l" defTabSz="609550" rtl="0" eaLnBrk="1" latinLnBrk="0" hangingPunct="1">
        <a:defRPr sz="2400" kern="1200">
          <a:solidFill>
            <a:schemeClr val="tx1"/>
          </a:solidFill>
          <a:latin typeface="+mn-lt"/>
          <a:ea typeface="+mn-ea"/>
          <a:cs typeface="+mn-cs"/>
        </a:defRPr>
      </a:lvl7pPr>
      <a:lvl8pPr marL="4266853" algn="l" defTabSz="609550" rtl="0" eaLnBrk="1" latinLnBrk="0" hangingPunct="1">
        <a:defRPr sz="2400" kern="1200">
          <a:solidFill>
            <a:schemeClr val="tx1"/>
          </a:solidFill>
          <a:latin typeface="+mn-lt"/>
          <a:ea typeface="+mn-ea"/>
          <a:cs typeface="+mn-cs"/>
        </a:defRPr>
      </a:lvl8pPr>
      <a:lvl9pPr marL="4876403" algn="l" defTabSz="609550" rtl="0" eaLnBrk="1" latinLnBrk="0" hangingPunct="1">
        <a:defRPr sz="24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 corporate background 16x9_b.jp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21" y="142831"/>
            <a:ext cx="10893337" cy="964092"/>
          </a:xfrm>
          <a:prstGeom prst="rect">
            <a:avLst/>
          </a:prstGeom>
        </p:spPr>
        <p:txBody>
          <a:bodyPr vert="horz" lIns="0" tIns="45717" rIns="0" bIns="45717" rtlCol="0" anchor="ctr">
            <a:noAutofit/>
          </a:bodyPr>
          <a:lstStyle/>
          <a:p>
            <a:r>
              <a:rPr lang="en-US" dirty="0" smtClean="0"/>
              <a:t>Master title style</a:t>
            </a:r>
            <a:endParaRPr lang="en-US" dirty="0"/>
          </a:p>
        </p:txBody>
      </p:sp>
      <p:sp>
        <p:nvSpPr>
          <p:cNvPr id="3" name="Text Placeholder 2"/>
          <p:cNvSpPr>
            <a:spLocks noGrp="1"/>
          </p:cNvSpPr>
          <p:nvPr>
            <p:ph type="body" idx="1"/>
          </p:nvPr>
        </p:nvSpPr>
        <p:spPr>
          <a:xfrm>
            <a:off x="637785" y="1121384"/>
            <a:ext cx="10887473" cy="4949008"/>
          </a:xfrm>
          <a:prstGeom prst="rect">
            <a:avLst/>
          </a:prstGeom>
        </p:spPr>
        <p:txBody>
          <a:bodyPr vert="horz" lIns="0" tIns="45717" rIns="0" bIns="45717" rtlCol="0">
            <a:no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a:xfrm>
            <a:off x="5858550" y="6344222"/>
            <a:ext cx="474916" cy="276999"/>
          </a:xfrm>
          <a:prstGeom prst="rect">
            <a:avLst/>
          </a:prstGeom>
        </p:spPr>
        <p:txBody>
          <a:bodyPr vert="horz" lIns="121913" tIns="60956" rIns="121913" bIns="60956" rtlCol="0" anchor="ctr"/>
          <a:lstStyle>
            <a:defPPr>
              <a:defRPr lang="en-US"/>
            </a:defPPr>
            <a:lvl1pPr algn="ctr">
              <a:defRPr sz="1200">
                <a:solidFill>
                  <a:schemeClr val="tx1">
                    <a:tint val="75000"/>
                  </a:schemeClr>
                </a:solidFill>
                <a:latin typeface="Univers LT Std 45 Light"/>
                <a:cs typeface="Univers LT Std 45 Light"/>
              </a:defRPr>
            </a:lvl1pPr>
          </a:lstStyle>
          <a:p>
            <a:pPr defTabSz="609585"/>
            <a:fld id="{C53BE2A3-E884-4DA2-864E-54215D46267C}" type="slidenum">
              <a:rPr lang="en-US" sz="1467" smtClean="0">
                <a:solidFill>
                  <a:prstClr val="white"/>
                </a:solidFill>
              </a:rPr>
              <a:pPr defTabSz="609585"/>
              <a:t>‹#›</a:t>
            </a:fld>
            <a:endParaRPr lang="en-US" sz="1467" dirty="0">
              <a:solidFill>
                <a:prstClr val="white"/>
              </a:solidFill>
            </a:endParaRPr>
          </a:p>
        </p:txBody>
      </p:sp>
      <p:sp>
        <p:nvSpPr>
          <p:cNvPr id="10" name="TextBox 9"/>
          <p:cNvSpPr txBox="1"/>
          <p:nvPr/>
        </p:nvSpPr>
        <p:spPr>
          <a:xfrm>
            <a:off x="467319" y="6330951"/>
            <a:ext cx="861979" cy="369332"/>
          </a:xfrm>
          <a:prstGeom prst="rect">
            <a:avLst/>
          </a:prstGeom>
          <a:noFill/>
        </p:spPr>
        <p:txBody>
          <a:bodyPr wrap="none" rtlCol="0">
            <a:no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620001789"/>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Lst>
  <p:timing>
    <p:tnLst>
      <p:par>
        <p:cTn id="1" dur="indefinite" restart="never" nodeType="tmRoot"/>
      </p:par>
    </p:tnLst>
  </p:timing>
  <p:txStyles>
    <p:titleStyle>
      <a:lvl1pPr algn="l" defTabSz="609550" rtl="0" eaLnBrk="1" latinLnBrk="0" hangingPunct="1">
        <a:spcBef>
          <a:spcPct val="0"/>
        </a:spcBef>
        <a:buNone/>
        <a:defRPr sz="3733" b="0" i="0" kern="1200" spc="-67">
          <a:solidFill>
            <a:schemeClr val="accent1"/>
          </a:solidFill>
          <a:latin typeface="+mn-lt"/>
          <a:ea typeface="+mj-ea"/>
          <a:cs typeface="Univers LT Std 45 Light"/>
        </a:defRPr>
      </a:lvl1pPr>
    </p:titleStyle>
    <p:bodyStyle>
      <a:lvl1pPr marL="230712" indent="-230712" algn="l" defTabSz="609550" rtl="0" eaLnBrk="1" latinLnBrk="0" hangingPunct="1">
        <a:spcBef>
          <a:spcPts val="764"/>
        </a:spcBef>
        <a:buClr>
          <a:schemeClr val="bg1">
            <a:lumMod val="50000"/>
          </a:schemeClr>
        </a:buClr>
        <a:buSzPct val="70000"/>
        <a:buFont typeface="Arial" pitchFamily="34" charset="0"/>
        <a:buChar char="•"/>
        <a:defRPr sz="2667" b="0" i="0" kern="1200">
          <a:solidFill>
            <a:schemeClr val="bg2">
              <a:lumMod val="25000"/>
            </a:schemeClr>
          </a:solidFill>
          <a:latin typeface="+mn-lt"/>
          <a:ea typeface="+mn-ea"/>
          <a:cs typeface="Univers LT Std 45 Light"/>
        </a:defRPr>
      </a:lvl1pPr>
      <a:lvl2pPr marL="856832" indent="-248422" algn="l" defTabSz="609550" rtl="0" eaLnBrk="1" latinLnBrk="0" hangingPunct="1">
        <a:spcBef>
          <a:spcPct val="20000"/>
        </a:spcBef>
        <a:buClr>
          <a:schemeClr val="bg1">
            <a:lumMod val="50000"/>
          </a:schemeClr>
        </a:buClr>
        <a:buSzPct val="70000"/>
        <a:buFont typeface="Arial"/>
        <a:buChar char="•"/>
        <a:defRPr sz="2400" b="0" i="0" kern="1200">
          <a:solidFill>
            <a:schemeClr val="bg2">
              <a:lumMod val="25000"/>
            </a:schemeClr>
          </a:solidFill>
          <a:latin typeface="+mn-lt"/>
          <a:ea typeface="+mn-ea"/>
          <a:cs typeface="Univers LT Std 45 Light"/>
        </a:defRPr>
      </a:lvl2pPr>
      <a:lvl3pPr marL="1442929" indent="-223133" algn="l" defTabSz="609550" rtl="0" eaLnBrk="1" latinLnBrk="0" hangingPunct="1">
        <a:spcBef>
          <a:spcPct val="20000"/>
        </a:spcBef>
        <a:buClr>
          <a:schemeClr val="bg1">
            <a:lumMod val="50000"/>
          </a:schemeClr>
        </a:buClr>
        <a:buSzPct val="70000"/>
        <a:buFont typeface="Courier New"/>
        <a:buChar char="o"/>
        <a:defRPr sz="2133" b="0" i="0" kern="1200">
          <a:solidFill>
            <a:schemeClr val="bg2">
              <a:lumMod val="25000"/>
            </a:schemeClr>
          </a:solidFill>
          <a:latin typeface="+mn-lt"/>
          <a:ea typeface="+mn-ea"/>
          <a:cs typeface="Univers LT Std 45 Light"/>
        </a:defRPr>
      </a:lvl3pPr>
      <a:lvl4pPr marL="2133427" indent="-304775" algn="l" defTabSz="609550" rtl="0" eaLnBrk="1" latinLnBrk="0" hangingPunct="1">
        <a:spcBef>
          <a:spcPct val="20000"/>
        </a:spcBef>
        <a:buClr>
          <a:schemeClr val="bg1">
            <a:lumMod val="50000"/>
          </a:schemeClr>
        </a:buClr>
        <a:buSzPct val="70000"/>
        <a:buFont typeface="Arial"/>
        <a:buChar char="–"/>
        <a:defRPr sz="1733" b="0" i="0" kern="1200">
          <a:solidFill>
            <a:schemeClr val="bg2">
              <a:lumMod val="25000"/>
            </a:schemeClr>
          </a:solidFill>
          <a:latin typeface="+mn-lt"/>
          <a:ea typeface="+mn-ea"/>
          <a:cs typeface="Univers LT Std 45 Light"/>
        </a:defRPr>
      </a:lvl4pPr>
      <a:lvl5pPr marL="2438203" indent="0" algn="l" defTabSz="609550" rtl="0" eaLnBrk="1" latinLnBrk="0" hangingPunct="1">
        <a:spcBef>
          <a:spcPct val="20000"/>
        </a:spcBef>
        <a:buClr>
          <a:schemeClr val="bg1">
            <a:lumMod val="50000"/>
          </a:schemeClr>
        </a:buClr>
        <a:buSzPct val="70000"/>
        <a:buFont typeface="Arial"/>
        <a:buNone/>
        <a:defRPr sz="2667" kern="1200">
          <a:solidFill>
            <a:schemeClr val="tx1"/>
          </a:solidFill>
          <a:latin typeface="Arial"/>
          <a:ea typeface="+mn-ea"/>
          <a:cs typeface="Arial"/>
        </a:defRPr>
      </a:lvl5pPr>
      <a:lvl6pPr marL="3352528" indent="-304775" algn="l" defTabSz="609550" rtl="0" eaLnBrk="1" latinLnBrk="0" hangingPunct="1">
        <a:spcBef>
          <a:spcPct val="20000"/>
        </a:spcBef>
        <a:buFont typeface="Arial"/>
        <a:buChar char="•"/>
        <a:defRPr sz="2667"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667"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667"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0" rtl="0" eaLnBrk="1" latinLnBrk="0" hangingPunct="1">
        <a:defRPr sz="2400" kern="1200">
          <a:solidFill>
            <a:schemeClr val="tx1"/>
          </a:solidFill>
          <a:latin typeface="+mn-lt"/>
          <a:ea typeface="+mn-ea"/>
          <a:cs typeface="+mn-cs"/>
        </a:defRPr>
      </a:lvl1pPr>
      <a:lvl2pPr marL="609550" algn="l" defTabSz="609550" rtl="0" eaLnBrk="1" latinLnBrk="0" hangingPunct="1">
        <a:defRPr sz="2400" kern="1200">
          <a:solidFill>
            <a:schemeClr val="tx1"/>
          </a:solidFill>
          <a:latin typeface="+mn-lt"/>
          <a:ea typeface="+mn-ea"/>
          <a:cs typeface="+mn-cs"/>
        </a:defRPr>
      </a:lvl2pPr>
      <a:lvl3pPr marL="1219100" algn="l" defTabSz="609550" rtl="0" eaLnBrk="1" latinLnBrk="0" hangingPunct="1">
        <a:defRPr sz="2400" kern="1200">
          <a:solidFill>
            <a:schemeClr val="tx1"/>
          </a:solidFill>
          <a:latin typeface="+mn-lt"/>
          <a:ea typeface="+mn-ea"/>
          <a:cs typeface="+mn-cs"/>
        </a:defRPr>
      </a:lvl3pPr>
      <a:lvl4pPr marL="1828652" algn="l" defTabSz="609550" rtl="0" eaLnBrk="1" latinLnBrk="0" hangingPunct="1">
        <a:defRPr sz="2400" kern="1200">
          <a:solidFill>
            <a:schemeClr val="tx1"/>
          </a:solidFill>
          <a:latin typeface="+mn-lt"/>
          <a:ea typeface="+mn-ea"/>
          <a:cs typeface="+mn-cs"/>
        </a:defRPr>
      </a:lvl4pPr>
      <a:lvl5pPr marL="2438203" algn="l" defTabSz="609550" rtl="0" eaLnBrk="1" latinLnBrk="0" hangingPunct="1">
        <a:defRPr sz="2400" kern="1200">
          <a:solidFill>
            <a:schemeClr val="tx1"/>
          </a:solidFill>
          <a:latin typeface="+mn-lt"/>
          <a:ea typeface="+mn-ea"/>
          <a:cs typeface="+mn-cs"/>
        </a:defRPr>
      </a:lvl5pPr>
      <a:lvl6pPr marL="3047753" algn="l" defTabSz="609550" rtl="0" eaLnBrk="1" latinLnBrk="0" hangingPunct="1">
        <a:defRPr sz="2400" kern="1200">
          <a:solidFill>
            <a:schemeClr val="tx1"/>
          </a:solidFill>
          <a:latin typeface="+mn-lt"/>
          <a:ea typeface="+mn-ea"/>
          <a:cs typeface="+mn-cs"/>
        </a:defRPr>
      </a:lvl6pPr>
      <a:lvl7pPr marL="3657303" algn="l" defTabSz="609550" rtl="0" eaLnBrk="1" latinLnBrk="0" hangingPunct="1">
        <a:defRPr sz="2400" kern="1200">
          <a:solidFill>
            <a:schemeClr val="tx1"/>
          </a:solidFill>
          <a:latin typeface="+mn-lt"/>
          <a:ea typeface="+mn-ea"/>
          <a:cs typeface="+mn-cs"/>
        </a:defRPr>
      </a:lvl7pPr>
      <a:lvl8pPr marL="4266853" algn="l" defTabSz="609550" rtl="0" eaLnBrk="1" latinLnBrk="0" hangingPunct="1">
        <a:defRPr sz="2400" kern="1200">
          <a:solidFill>
            <a:schemeClr val="tx1"/>
          </a:solidFill>
          <a:latin typeface="+mn-lt"/>
          <a:ea typeface="+mn-ea"/>
          <a:cs typeface="+mn-cs"/>
        </a:defRPr>
      </a:lvl8pPr>
      <a:lvl9pPr marL="4876403" algn="l" defTabSz="609550" rtl="0" eaLnBrk="1" latinLnBrk="0" hangingPunct="1">
        <a:defRPr sz="24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 corporate background 16x9_b.jp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21" y="142831"/>
            <a:ext cx="10893337" cy="964092"/>
          </a:xfrm>
          <a:prstGeom prst="rect">
            <a:avLst/>
          </a:prstGeom>
        </p:spPr>
        <p:txBody>
          <a:bodyPr vert="horz" lIns="0" tIns="45717" rIns="0" bIns="45717" rtlCol="0" anchor="ctr">
            <a:noAutofit/>
          </a:bodyPr>
          <a:lstStyle/>
          <a:p>
            <a:r>
              <a:rPr lang="en-US" dirty="0" smtClean="0"/>
              <a:t>Master title style</a:t>
            </a:r>
            <a:endParaRPr lang="en-US" dirty="0"/>
          </a:p>
        </p:txBody>
      </p:sp>
      <p:sp>
        <p:nvSpPr>
          <p:cNvPr id="3" name="Text Placeholder 2"/>
          <p:cNvSpPr>
            <a:spLocks noGrp="1"/>
          </p:cNvSpPr>
          <p:nvPr>
            <p:ph type="body" idx="1"/>
          </p:nvPr>
        </p:nvSpPr>
        <p:spPr>
          <a:xfrm>
            <a:off x="637785" y="1121384"/>
            <a:ext cx="10887473" cy="4949008"/>
          </a:xfrm>
          <a:prstGeom prst="rect">
            <a:avLst/>
          </a:prstGeom>
        </p:spPr>
        <p:txBody>
          <a:bodyPr vert="horz" lIns="0" tIns="45717" rIns="0" bIns="45717" rtlCol="0">
            <a:no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a:xfrm>
            <a:off x="5858550" y="6344222"/>
            <a:ext cx="474916" cy="276999"/>
          </a:xfrm>
          <a:prstGeom prst="rect">
            <a:avLst/>
          </a:prstGeom>
        </p:spPr>
        <p:txBody>
          <a:bodyPr vert="horz" lIns="121913" tIns="60956" rIns="121913" bIns="60956" rtlCol="0" anchor="ctr"/>
          <a:lstStyle>
            <a:defPPr>
              <a:defRPr lang="en-US"/>
            </a:defPPr>
            <a:lvl1pPr algn="ctr">
              <a:defRPr sz="1200">
                <a:solidFill>
                  <a:schemeClr val="tx1">
                    <a:tint val="75000"/>
                  </a:schemeClr>
                </a:solidFill>
                <a:latin typeface="Univers LT Std 45 Light"/>
                <a:cs typeface="Univers LT Std 45 Light"/>
              </a:defRPr>
            </a:lvl1pPr>
          </a:lstStyle>
          <a:p>
            <a:pPr defTabSz="609585"/>
            <a:fld id="{C53BE2A3-E884-4DA2-864E-54215D46267C}" type="slidenum">
              <a:rPr lang="en-US" sz="1467" smtClean="0">
                <a:solidFill>
                  <a:prstClr val="white"/>
                </a:solidFill>
              </a:rPr>
              <a:pPr defTabSz="609585"/>
              <a:t>‹#›</a:t>
            </a:fld>
            <a:endParaRPr lang="en-US" sz="1467" dirty="0">
              <a:solidFill>
                <a:prstClr val="white"/>
              </a:solidFill>
            </a:endParaRPr>
          </a:p>
        </p:txBody>
      </p:sp>
      <p:sp>
        <p:nvSpPr>
          <p:cNvPr id="10" name="TextBox 9"/>
          <p:cNvSpPr txBox="1"/>
          <p:nvPr/>
        </p:nvSpPr>
        <p:spPr>
          <a:xfrm>
            <a:off x="467319" y="6330951"/>
            <a:ext cx="861979" cy="369332"/>
          </a:xfrm>
          <a:prstGeom prst="rect">
            <a:avLst/>
          </a:prstGeom>
          <a:noFill/>
        </p:spPr>
        <p:txBody>
          <a:bodyPr wrap="none" rtlCol="0">
            <a:no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808595948"/>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Lst>
  <p:timing>
    <p:tnLst>
      <p:par>
        <p:cTn id="1" dur="indefinite" restart="never" nodeType="tmRoot"/>
      </p:par>
    </p:tnLst>
  </p:timing>
  <p:txStyles>
    <p:titleStyle>
      <a:lvl1pPr algn="l" defTabSz="609550" rtl="0" eaLnBrk="1" latinLnBrk="0" hangingPunct="1">
        <a:spcBef>
          <a:spcPct val="0"/>
        </a:spcBef>
        <a:buNone/>
        <a:defRPr sz="3733" b="0" i="0" kern="1200" spc="-67">
          <a:solidFill>
            <a:schemeClr val="accent1"/>
          </a:solidFill>
          <a:latin typeface="+mn-lt"/>
          <a:ea typeface="+mj-ea"/>
          <a:cs typeface="Univers LT Std 45 Light"/>
        </a:defRPr>
      </a:lvl1pPr>
    </p:titleStyle>
    <p:bodyStyle>
      <a:lvl1pPr marL="230712" indent="-230712" algn="l" defTabSz="609550" rtl="0" eaLnBrk="1" latinLnBrk="0" hangingPunct="1">
        <a:spcBef>
          <a:spcPts val="764"/>
        </a:spcBef>
        <a:buClr>
          <a:schemeClr val="bg1">
            <a:lumMod val="50000"/>
          </a:schemeClr>
        </a:buClr>
        <a:buSzPct val="70000"/>
        <a:buFont typeface="Arial" pitchFamily="34" charset="0"/>
        <a:buChar char="•"/>
        <a:defRPr sz="2667" b="0" i="0" kern="1200">
          <a:solidFill>
            <a:schemeClr val="bg2">
              <a:lumMod val="25000"/>
            </a:schemeClr>
          </a:solidFill>
          <a:latin typeface="+mn-lt"/>
          <a:ea typeface="+mn-ea"/>
          <a:cs typeface="Univers LT Std 45 Light"/>
        </a:defRPr>
      </a:lvl1pPr>
      <a:lvl2pPr marL="856832" indent="-248422" algn="l" defTabSz="609550" rtl="0" eaLnBrk="1" latinLnBrk="0" hangingPunct="1">
        <a:spcBef>
          <a:spcPct val="20000"/>
        </a:spcBef>
        <a:buClr>
          <a:schemeClr val="bg1">
            <a:lumMod val="50000"/>
          </a:schemeClr>
        </a:buClr>
        <a:buSzPct val="70000"/>
        <a:buFont typeface="Arial"/>
        <a:buChar char="•"/>
        <a:defRPr sz="2400" b="0" i="0" kern="1200">
          <a:solidFill>
            <a:schemeClr val="bg2">
              <a:lumMod val="25000"/>
            </a:schemeClr>
          </a:solidFill>
          <a:latin typeface="+mn-lt"/>
          <a:ea typeface="+mn-ea"/>
          <a:cs typeface="Univers LT Std 45 Light"/>
        </a:defRPr>
      </a:lvl2pPr>
      <a:lvl3pPr marL="1442929" indent="-223133" algn="l" defTabSz="609550" rtl="0" eaLnBrk="1" latinLnBrk="0" hangingPunct="1">
        <a:spcBef>
          <a:spcPct val="20000"/>
        </a:spcBef>
        <a:buClr>
          <a:schemeClr val="bg1">
            <a:lumMod val="50000"/>
          </a:schemeClr>
        </a:buClr>
        <a:buSzPct val="70000"/>
        <a:buFont typeface="Courier New"/>
        <a:buChar char="o"/>
        <a:defRPr sz="2133" b="0" i="0" kern="1200">
          <a:solidFill>
            <a:schemeClr val="bg2">
              <a:lumMod val="25000"/>
            </a:schemeClr>
          </a:solidFill>
          <a:latin typeface="+mn-lt"/>
          <a:ea typeface="+mn-ea"/>
          <a:cs typeface="Univers LT Std 45 Light"/>
        </a:defRPr>
      </a:lvl3pPr>
      <a:lvl4pPr marL="2133427" indent="-304775" algn="l" defTabSz="609550" rtl="0" eaLnBrk="1" latinLnBrk="0" hangingPunct="1">
        <a:spcBef>
          <a:spcPct val="20000"/>
        </a:spcBef>
        <a:buClr>
          <a:schemeClr val="bg1">
            <a:lumMod val="50000"/>
          </a:schemeClr>
        </a:buClr>
        <a:buSzPct val="70000"/>
        <a:buFont typeface="Arial"/>
        <a:buChar char="–"/>
        <a:defRPr sz="1733" b="0" i="0" kern="1200">
          <a:solidFill>
            <a:schemeClr val="bg2">
              <a:lumMod val="25000"/>
            </a:schemeClr>
          </a:solidFill>
          <a:latin typeface="+mn-lt"/>
          <a:ea typeface="+mn-ea"/>
          <a:cs typeface="Univers LT Std 45 Light"/>
        </a:defRPr>
      </a:lvl4pPr>
      <a:lvl5pPr marL="2438203" indent="0" algn="l" defTabSz="609550" rtl="0" eaLnBrk="1" latinLnBrk="0" hangingPunct="1">
        <a:spcBef>
          <a:spcPct val="20000"/>
        </a:spcBef>
        <a:buClr>
          <a:schemeClr val="bg1">
            <a:lumMod val="50000"/>
          </a:schemeClr>
        </a:buClr>
        <a:buSzPct val="70000"/>
        <a:buFont typeface="Arial"/>
        <a:buNone/>
        <a:defRPr sz="2667" kern="1200">
          <a:solidFill>
            <a:schemeClr val="tx1"/>
          </a:solidFill>
          <a:latin typeface="Arial"/>
          <a:ea typeface="+mn-ea"/>
          <a:cs typeface="Arial"/>
        </a:defRPr>
      </a:lvl5pPr>
      <a:lvl6pPr marL="3352528" indent="-304775" algn="l" defTabSz="609550" rtl="0" eaLnBrk="1" latinLnBrk="0" hangingPunct="1">
        <a:spcBef>
          <a:spcPct val="20000"/>
        </a:spcBef>
        <a:buFont typeface="Arial"/>
        <a:buChar char="•"/>
        <a:defRPr sz="2667"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667"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667"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0" rtl="0" eaLnBrk="1" latinLnBrk="0" hangingPunct="1">
        <a:defRPr sz="2400" kern="1200">
          <a:solidFill>
            <a:schemeClr val="tx1"/>
          </a:solidFill>
          <a:latin typeface="+mn-lt"/>
          <a:ea typeface="+mn-ea"/>
          <a:cs typeface="+mn-cs"/>
        </a:defRPr>
      </a:lvl1pPr>
      <a:lvl2pPr marL="609550" algn="l" defTabSz="609550" rtl="0" eaLnBrk="1" latinLnBrk="0" hangingPunct="1">
        <a:defRPr sz="2400" kern="1200">
          <a:solidFill>
            <a:schemeClr val="tx1"/>
          </a:solidFill>
          <a:latin typeface="+mn-lt"/>
          <a:ea typeface="+mn-ea"/>
          <a:cs typeface="+mn-cs"/>
        </a:defRPr>
      </a:lvl2pPr>
      <a:lvl3pPr marL="1219100" algn="l" defTabSz="609550" rtl="0" eaLnBrk="1" latinLnBrk="0" hangingPunct="1">
        <a:defRPr sz="2400" kern="1200">
          <a:solidFill>
            <a:schemeClr val="tx1"/>
          </a:solidFill>
          <a:latin typeface="+mn-lt"/>
          <a:ea typeface="+mn-ea"/>
          <a:cs typeface="+mn-cs"/>
        </a:defRPr>
      </a:lvl3pPr>
      <a:lvl4pPr marL="1828652" algn="l" defTabSz="609550" rtl="0" eaLnBrk="1" latinLnBrk="0" hangingPunct="1">
        <a:defRPr sz="2400" kern="1200">
          <a:solidFill>
            <a:schemeClr val="tx1"/>
          </a:solidFill>
          <a:latin typeface="+mn-lt"/>
          <a:ea typeface="+mn-ea"/>
          <a:cs typeface="+mn-cs"/>
        </a:defRPr>
      </a:lvl4pPr>
      <a:lvl5pPr marL="2438203" algn="l" defTabSz="609550" rtl="0" eaLnBrk="1" latinLnBrk="0" hangingPunct="1">
        <a:defRPr sz="2400" kern="1200">
          <a:solidFill>
            <a:schemeClr val="tx1"/>
          </a:solidFill>
          <a:latin typeface="+mn-lt"/>
          <a:ea typeface="+mn-ea"/>
          <a:cs typeface="+mn-cs"/>
        </a:defRPr>
      </a:lvl5pPr>
      <a:lvl6pPr marL="3047753" algn="l" defTabSz="609550" rtl="0" eaLnBrk="1" latinLnBrk="0" hangingPunct="1">
        <a:defRPr sz="2400" kern="1200">
          <a:solidFill>
            <a:schemeClr val="tx1"/>
          </a:solidFill>
          <a:latin typeface="+mn-lt"/>
          <a:ea typeface="+mn-ea"/>
          <a:cs typeface="+mn-cs"/>
        </a:defRPr>
      </a:lvl6pPr>
      <a:lvl7pPr marL="3657303" algn="l" defTabSz="609550" rtl="0" eaLnBrk="1" latinLnBrk="0" hangingPunct="1">
        <a:defRPr sz="2400" kern="1200">
          <a:solidFill>
            <a:schemeClr val="tx1"/>
          </a:solidFill>
          <a:latin typeface="+mn-lt"/>
          <a:ea typeface="+mn-ea"/>
          <a:cs typeface="+mn-cs"/>
        </a:defRPr>
      </a:lvl7pPr>
      <a:lvl8pPr marL="4266853" algn="l" defTabSz="609550" rtl="0" eaLnBrk="1" latinLnBrk="0" hangingPunct="1">
        <a:defRPr sz="2400" kern="1200">
          <a:solidFill>
            <a:schemeClr val="tx1"/>
          </a:solidFill>
          <a:latin typeface="+mn-lt"/>
          <a:ea typeface="+mn-ea"/>
          <a:cs typeface="+mn-cs"/>
        </a:defRPr>
      </a:lvl8pPr>
      <a:lvl9pPr marL="4876403" algn="l" defTabSz="609550" rtl="0" eaLnBrk="1" latinLnBrk="0" hangingPunct="1">
        <a:defRPr sz="24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 corporate background 16x9_b.jp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21" y="142831"/>
            <a:ext cx="10893337" cy="964092"/>
          </a:xfrm>
          <a:prstGeom prst="rect">
            <a:avLst/>
          </a:prstGeom>
        </p:spPr>
        <p:txBody>
          <a:bodyPr vert="horz" lIns="0" tIns="45717" rIns="0" bIns="45717" rtlCol="0" anchor="ctr">
            <a:noAutofit/>
          </a:bodyPr>
          <a:lstStyle/>
          <a:p>
            <a:r>
              <a:rPr lang="en-US" dirty="0" smtClean="0"/>
              <a:t>Master title style</a:t>
            </a:r>
            <a:endParaRPr lang="en-US" dirty="0"/>
          </a:p>
        </p:txBody>
      </p:sp>
      <p:sp>
        <p:nvSpPr>
          <p:cNvPr id="3" name="Text Placeholder 2"/>
          <p:cNvSpPr>
            <a:spLocks noGrp="1"/>
          </p:cNvSpPr>
          <p:nvPr>
            <p:ph type="body" idx="1"/>
          </p:nvPr>
        </p:nvSpPr>
        <p:spPr>
          <a:xfrm>
            <a:off x="637785" y="1121384"/>
            <a:ext cx="10887473" cy="4949008"/>
          </a:xfrm>
          <a:prstGeom prst="rect">
            <a:avLst/>
          </a:prstGeom>
        </p:spPr>
        <p:txBody>
          <a:bodyPr vert="horz" lIns="0" tIns="45717" rIns="0" bIns="45717" rtlCol="0">
            <a:no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a:xfrm>
            <a:off x="5858550" y="6344222"/>
            <a:ext cx="474916" cy="276999"/>
          </a:xfrm>
          <a:prstGeom prst="rect">
            <a:avLst/>
          </a:prstGeom>
        </p:spPr>
        <p:txBody>
          <a:bodyPr vert="horz" lIns="121913" tIns="60956" rIns="121913" bIns="60956" rtlCol="0" anchor="ctr"/>
          <a:lstStyle>
            <a:defPPr>
              <a:defRPr lang="en-US"/>
            </a:defPPr>
            <a:lvl1pPr algn="ctr">
              <a:defRPr sz="1200">
                <a:solidFill>
                  <a:schemeClr val="tx1">
                    <a:tint val="75000"/>
                  </a:schemeClr>
                </a:solidFill>
                <a:latin typeface="Univers LT Std 45 Light"/>
                <a:cs typeface="Univers LT Std 45 Light"/>
              </a:defRPr>
            </a:lvl1pPr>
          </a:lstStyle>
          <a:p>
            <a:pPr defTabSz="609585"/>
            <a:fld id="{C53BE2A3-E884-4DA2-864E-54215D46267C}" type="slidenum">
              <a:rPr lang="en-US" sz="1467" smtClean="0">
                <a:solidFill>
                  <a:prstClr val="white"/>
                </a:solidFill>
              </a:rPr>
              <a:pPr defTabSz="609585"/>
              <a:t>‹#›</a:t>
            </a:fld>
            <a:endParaRPr lang="en-US" sz="1467" dirty="0">
              <a:solidFill>
                <a:prstClr val="white"/>
              </a:solidFill>
            </a:endParaRPr>
          </a:p>
        </p:txBody>
      </p:sp>
      <p:sp>
        <p:nvSpPr>
          <p:cNvPr id="10" name="TextBox 9"/>
          <p:cNvSpPr txBox="1"/>
          <p:nvPr/>
        </p:nvSpPr>
        <p:spPr>
          <a:xfrm>
            <a:off x="467319" y="6330951"/>
            <a:ext cx="861979" cy="369332"/>
          </a:xfrm>
          <a:prstGeom prst="rect">
            <a:avLst/>
          </a:prstGeom>
          <a:noFill/>
        </p:spPr>
        <p:txBody>
          <a:bodyPr wrap="none" rtlCol="0">
            <a:no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1044350220"/>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Lst>
  <p:timing>
    <p:tnLst>
      <p:par>
        <p:cTn id="1" dur="indefinite" restart="never" nodeType="tmRoot"/>
      </p:par>
    </p:tnLst>
  </p:timing>
  <p:txStyles>
    <p:titleStyle>
      <a:lvl1pPr algn="l" defTabSz="609550" rtl="0" eaLnBrk="1" latinLnBrk="0" hangingPunct="1">
        <a:spcBef>
          <a:spcPct val="0"/>
        </a:spcBef>
        <a:buNone/>
        <a:defRPr sz="3733" b="0" i="0" kern="1200" spc="-67">
          <a:solidFill>
            <a:schemeClr val="accent1"/>
          </a:solidFill>
          <a:latin typeface="+mn-lt"/>
          <a:ea typeface="+mj-ea"/>
          <a:cs typeface="Univers LT Std 45 Light"/>
        </a:defRPr>
      </a:lvl1pPr>
    </p:titleStyle>
    <p:bodyStyle>
      <a:lvl1pPr marL="230712" indent="-230712" algn="l" defTabSz="609550" rtl="0" eaLnBrk="1" latinLnBrk="0" hangingPunct="1">
        <a:spcBef>
          <a:spcPts val="764"/>
        </a:spcBef>
        <a:buClr>
          <a:schemeClr val="bg1">
            <a:lumMod val="50000"/>
          </a:schemeClr>
        </a:buClr>
        <a:buSzPct val="70000"/>
        <a:buFont typeface="Arial" pitchFamily="34" charset="0"/>
        <a:buChar char="•"/>
        <a:defRPr sz="2667" b="0" i="0" kern="1200">
          <a:solidFill>
            <a:schemeClr val="bg2">
              <a:lumMod val="25000"/>
            </a:schemeClr>
          </a:solidFill>
          <a:latin typeface="+mn-lt"/>
          <a:ea typeface="+mn-ea"/>
          <a:cs typeface="Univers LT Std 45 Light"/>
        </a:defRPr>
      </a:lvl1pPr>
      <a:lvl2pPr marL="856832" indent="-248422" algn="l" defTabSz="609550" rtl="0" eaLnBrk="1" latinLnBrk="0" hangingPunct="1">
        <a:spcBef>
          <a:spcPct val="20000"/>
        </a:spcBef>
        <a:buClr>
          <a:schemeClr val="bg1">
            <a:lumMod val="50000"/>
          </a:schemeClr>
        </a:buClr>
        <a:buSzPct val="70000"/>
        <a:buFont typeface="Arial"/>
        <a:buChar char="•"/>
        <a:defRPr sz="2400" b="0" i="0" kern="1200">
          <a:solidFill>
            <a:schemeClr val="bg2">
              <a:lumMod val="25000"/>
            </a:schemeClr>
          </a:solidFill>
          <a:latin typeface="+mn-lt"/>
          <a:ea typeface="+mn-ea"/>
          <a:cs typeface="Univers LT Std 45 Light"/>
        </a:defRPr>
      </a:lvl2pPr>
      <a:lvl3pPr marL="1442929" indent="-223133" algn="l" defTabSz="609550" rtl="0" eaLnBrk="1" latinLnBrk="0" hangingPunct="1">
        <a:spcBef>
          <a:spcPct val="20000"/>
        </a:spcBef>
        <a:buClr>
          <a:schemeClr val="bg1">
            <a:lumMod val="50000"/>
          </a:schemeClr>
        </a:buClr>
        <a:buSzPct val="70000"/>
        <a:buFont typeface="Courier New"/>
        <a:buChar char="o"/>
        <a:defRPr sz="2133" b="0" i="0" kern="1200">
          <a:solidFill>
            <a:schemeClr val="bg2">
              <a:lumMod val="25000"/>
            </a:schemeClr>
          </a:solidFill>
          <a:latin typeface="+mn-lt"/>
          <a:ea typeface="+mn-ea"/>
          <a:cs typeface="Univers LT Std 45 Light"/>
        </a:defRPr>
      </a:lvl3pPr>
      <a:lvl4pPr marL="2133427" indent="-304775" algn="l" defTabSz="609550" rtl="0" eaLnBrk="1" latinLnBrk="0" hangingPunct="1">
        <a:spcBef>
          <a:spcPct val="20000"/>
        </a:spcBef>
        <a:buClr>
          <a:schemeClr val="bg1">
            <a:lumMod val="50000"/>
          </a:schemeClr>
        </a:buClr>
        <a:buSzPct val="70000"/>
        <a:buFont typeface="Arial"/>
        <a:buChar char="–"/>
        <a:defRPr sz="1733" b="0" i="0" kern="1200">
          <a:solidFill>
            <a:schemeClr val="bg2">
              <a:lumMod val="25000"/>
            </a:schemeClr>
          </a:solidFill>
          <a:latin typeface="+mn-lt"/>
          <a:ea typeface="+mn-ea"/>
          <a:cs typeface="Univers LT Std 45 Light"/>
        </a:defRPr>
      </a:lvl4pPr>
      <a:lvl5pPr marL="2438203" indent="0" algn="l" defTabSz="609550" rtl="0" eaLnBrk="1" latinLnBrk="0" hangingPunct="1">
        <a:spcBef>
          <a:spcPct val="20000"/>
        </a:spcBef>
        <a:buClr>
          <a:schemeClr val="bg1">
            <a:lumMod val="50000"/>
          </a:schemeClr>
        </a:buClr>
        <a:buSzPct val="70000"/>
        <a:buFont typeface="Arial"/>
        <a:buNone/>
        <a:defRPr sz="2667" kern="1200">
          <a:solidFill>
            <a:schemeClr val="tx1"/>
          </a:solidFill>
          <a:latin typeface="Arial"/>
          <a:ea typeface="+mn-ea"/>
          <a:cs typeface="Arial"/>
        </a:defRPr>
      </a:lvl5pPr>
      <a:lvl6pPr marL="3352528" indent="-304775" algn="l" defTabSz="609550" rtl="0" eaLnBrk="1" latinLnBrk="0" hangingPunct="1">
        <a:spcBef>
          <a:spcPct val="20000"/>
        </a:spcBef>
        <a:buFont typeface="Arial"/>
        <a:buChar char="•"/>
        <a:defRPr sz="2667"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667"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667"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0" rtl="0" eaLnBrk="1" latinLnBrk="0" hangingPunct="1">
        <a:defRPr sz="2400" kern="1200">
          <a:solidFill>
            <a:schemeClr val="tx1"/>
          </a:solidFill>
          <a:latin typeface="+mn-lt"/>
          <a:ea typeface="+mn-ea"/>
          <a:cs typeface="+mn-cs"/>
        </a:defRPr>
      </a:lvl1pPr>
      <a:lvl2pPr marL="609550" algn="l" defTabSz="609550" rtl="0" eaLnBrk="1" latinLnBrk="0" hangingPunct="1">
        <a:defRPr sz="2400" kern="1200">
          <a:solidFill>
            <a:schemeClr val="tx1"/>
          </a:solidFill>
          <a:latin typeface="+mn-lt"/>
          <a:ea typeface="+mn-ea"/>
          <a:cs typeface="+mn-cs"/>
        </a:defRPr>
      </a:lvl2pPr>
      <a:lvl3pPr marL="1219100" algn="l" defTabSz="609550" rtl="0" eaLnBrk="1" latinLnBrk="0" hangingPunct="1">
        <a:defRPr sz="2400" kern="1200">
          <a:solidFill>
            <a:schemeClr val="tx1"/>
          </a:solidFill>
          <a:latin typeface="+mn-lt"/>
          <a:ea typeface="+mn-ea"/>
          <a:cs typeface="+mn-cs"/>
        </a:defRPr>
      </a:lvl3pPr>
      <a:lvl4pPr marL="1828652" algn="l" defTabSz="609550" rtl="0" eaLnBrk="1" latinLnBrk="0" hangingPunct="1">
        <a:defRPr sz="2400" kern="1200">
          <a:solidFill>
            <a:schemeClr val="tx1"/>
          </a:solidFill>
          <a:latin typeface="+mn-lt"/>
          <a:ea typeface="+mn-ea"/>
          <a:cs typeface="+mn-cs"/>
        </a:defRPr>
      </a:lvl4pPr>
      <a:lvl5pPr marL="2438203" algn="l" defTabSz="609550" rtl="0" eaLnBrk="1" latinLnBrk="0" hangingPunct="1">
        <a:defRPr sz="2400" kern="1200">
          <a:solidFill>
            <a:schemeClr val="tx1"/>
          </a:solidFill>
          <a:latin typeface="+mn-lt"/>
          <a:ea typeface="+mn-ea"/>
          <a:cs typeface="+mn-cs"/>
        </a:defRPr>
      </a:lvl5pPr>
      <a:lvl6pPr marL="3047753" algn="l" defTabSz="609550" rtl="0" eaLnBrk="1" latinLnBrk="0" hangingPunct="1">
        <a:defRPr sz="2400" kern="1200">
          <a:solidFill>
            <a:schemeClr val="tx1"/>
          </a:solidFill>
          <a:latin typeface="+mn-lt"/>
          <a:ea typeface="+mn-ea"/>
          <a:cs typeface="+mn-cs"/>
        </a:defRPr>
      </a:lvl6pPr>
      <a:lvl7pPr marL="3657303" algn="l" defTabSz="609550" rtl="0" eaLnBrk="1" latinLnBrk="0" hangingPunct="1">
        <a:defRPr sz="2400" kern="1200">
          <a:solidFill>
            <a:schemeClr val="tx1"/>
          </a:solidFill>
          <a:latin typeface="+mn-lt"/>
          <a:ea typeface="+mn-ea"/>
          <a:cs typeface="+mn-cs"/>
        </a:defRPr>
      </a:lvl7pPr>
      <a:lvl8pPr marL="4266853" algn="l" defTabSz="609550" rtl="0" eaLnBrk="1" latinLnBrk="0" hangingPunct="1">
        <a:defRPr sz="2400" kern="1200">
          <a:solidFill>
            <a:schemeClr val="tx1"/>
          </a:solidFill>
          <a:latin typeface="+mn-lt"/>
          <a:ea typeface="+mn-ea"/>
          <a:cs typeface="+mn-cs"/>
        </a:defRPr>
      </a:lvl8pPr>
      <a:lvl9pPr marL="4876403" algn="l" defTabSz="609550" rtl="0" eaLnBrk="1" latinLnBrk="0" hangingPunct="1">
        <a:defRPr sz="24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 corporate background 16x9_b.jp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21" y="142831"/>
            <a:ext cx="10893337" cy="964092"/>
          </a:xfrm>
          <a:prstGeom prst="rect">
            <a:avLst/>
          </a:prstGeom>
        </p:spPr>
        <p:txBody>
          <a:bodyPr vert="horz" lIns="0" tIns="45717" rIns="0" bIns="45717" rtlCol="0" anchor="ctr">
            <a:noAutofit/>
          </a:bodyPr>
          <a:lstStyle/>
          <a:p>
            <a:r>
              <a:rPr lang="en-US" dirty="0" smtClean="0"/>
              <a:t>Master title style</a:t>
            </a:r>
            <a:endParaRPr lang="en-US" dirty="0"/>
          </a:p>
        </p:txBody>
      </p:sp>
      <p:sp>
        <p:nvSpPr>
          <p:cNvPr id="3" name="Text Placeholder 2"/>
          <p:cNvSpPr>
            <a:spLocks noGrp="1"/>
          </p:cNvSpPr>
          <p:nvPr>
            <p:ph type="body" idx="1"/>
          </p:nvPr>
        </p:nvSpPr>
        <p:spPr>
          <a:xfrm>
            <a:off x="637785" y="1121384"/>
            <a:ext cx="10887473" cy="4949008"/>
          </a:xfrm>
          <a:prstGeom prst="rect">
            <a:avLst/>
          </a:prstGeom>
        </p:spPr>
        <p:txBody>
          <a:bodyPr vert="horz" lIns="0" tIns="45717" rIns="0" bIns="45717" rtlCol="0">
            <a:no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a:xfrm>
            <a:off x="5858550" y="6344222"/>
            <a:ext cx="474916" cy="276999"/>
          </a:xfrm>
          <a:prstGeom prst="rect">
            <a:avLst/>
          </a:prstGeom>
        </p:spPr>
        <p:txBody>
          <a:bodyPr vert="horz" lIns="121913" tIns="60956" rIns="121913" bIns="60956" rtlCol="0" anchor="ctr"/>
          <a:lstStyle>
            <a:defPPr>
              <a:defRPr lang="en-US"/>
            </a:defPPr>
            <a:lvl1pPr algn="ctr">
              <a:defRPr sz="1200">
                <a:solidFill>
                  <a:schemeClr val="tx1">
                    <a:tint val="75000"/>
                  </a:schemeClr>
                </a:solidFill>
                <a:latin typeface="Univers LT Std 45 Light"/>
                <a:cs typeface="Univers LT Std 45 Light"/>
              </a:defRPr>
            </a:lvl1pPr>
          </a:lstStyle>
          <a:p>
            <a:pPr defTabSz="609585"/>
            <a:fld id="{C53BE2A3-E884-4DA2-864E-54215D46267C}" type="slidenum">
              <a:rPr lang="en-US" sz="1467" smtClean="0">
                <a:solidFill>
                  <a:prstClr val="white"/>
                </a:solidFill>
              </a:rPr>
              <a:pPr defTabSz="609585"/>
              <a:t>‹#›</a:t>
            </a:fld>
            <a:endParaRPr lang="en-US" sz="1467" dirty="0">
              <a:solidFill>
                <a:prstClr val="white"/>
              </a:solidFill>
            </a:endParaRPr>
          </a:p>
        </p:txBody>
      </p:sp>
      <p:sp>
        <p:nvSpPr>
          <p:cNvPr id="10" name="TextBox 9"/>
          <p:cNvSpPr txBox="1"/>
          <p:nvPr/>
        </p:nvSpPr>
        <p:spPr>
          <a:xfrm>
            <a:off x="467319" y="6330951"/>
            <a:ext cx="861979" cy="369332"/>
          </a:xfrm>
          <a:prstGeom prst="rect">
            <a:avLst/>
          </a:prstGeom>
          <a:noFill/>
        </p:spPr>
        <p:txBody>
          <a:bodyPr wrap="none" rtlCol="0">
            <a:no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505128263"/>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iming>
    <p:tnLst>
      <p:par>
        <p:cTn id="1" dur="indefinite" restart="never" nodeType="tmRoot"/>
      </p:par>
    </p:tnLst>
  </p:timing>
  <p:txStyles>
    <p:titleStyle>
      <a:lvl1pPr algn="l" defTabSz="609550" rtl="0" eaLnBrk="1" latinLnBrk="0" hangingPunct="1">
        <a:spcBef>
          <a:spcPct val="0"/>
        </a:spcBef>
        <a:buNone/>
        <a:defRPr sz="3733" b="0" i="0" kern="1200" spc="-67">
          <a:solidFill>
            <a:schemeClr val="accent1"/>
          </a:solidFill>
          <a:latin typeface="+mn-lt"/>
          <a:ea typeface="+mj-ea"/>
          <a:cs typeface="Univers LT Std 45 Light"/>
        </a:defRPr>
      </a:lvl1pPr>
    </p:titleStyle>
    <p:bodyStyle>
      <a:lvl1pPr marL="230712" indent="-230712" algn="l" defTabSz="609550" rtl="0" eaLnBrk="1" latinLnBrk="0" hangingPunct="1">
        <a:spcBef>
          <a:spcPts val="764"/>
        </a:spcBef>
        <a:buClr>
          <a:schemeClr val="bg1">
            <a:lumMod val="50000"/>
          </a:schemeClr>
        </a:buClr>
        <a:buSzPct val="70000"/>
        <a:buFont typeface="Arial" pitchFamily="34" charset="0"/>
        <a:buChar char="•"/>
        <a:defRPr sz="2667" b="0" i="0" kern="1200">
          <a:solidFill>
            <a:schemeClr val="bg2">
              <a:lumMod val="25000"/>
            </a:schemeClr>
          </a:solidFill>
          <a:latin typeface="+mn-lt"/>
          <a:ea typeface="+mn-ea"/>
          <a:cs typeface="Univers LT Std 45 Light"/>
        </a:defRPr>
      </a:lvl1pPr>
      <a:lvl2pPr marL="856832" indent="-248422" algn="l" defTabSz="609550" rtl="0" eaLnBrk="1" latinLnBrk="0" hangingPunct="1">
        <a:spcBef>
          <a:spcPct val="20000"/>
        </a:spcBef>
        <a:buClr>
          <a:schemeClr val="bg1">
            <a:lumMod val="50000"/>
          </a:schemeClr>
        </a:buClr>
        <a:buSzPct val="70000"/>
        <a:buFont typeface="Arial"/>
        <a:buChar char="•"/>
        <a:defRPr sz="2400" b="0" i="0" kern="1200">
          <a:solidFill>
            <a:schemeClr val="bg2">
              <a:lumMod val="25000"/>
            </a:schemeClr>
          </a:solidFill>
          <a:latin typeface="+mn-lt"/>
          <a:ea typeface="+mn-ea"/>
          <a:cs typeface="Univers LT Std 45 Light"/>
        </a:defRPr>
      </a:lvl2pPr>
      <a:lvl3pPr marL="1442929" indent="-223133" algn="l" defTabSz="609550" rtl="0" eaLnBrk="1" latinLnBrk="0" hangingPunct="1">
        <a:spcBef>
          <a:spcPct val="20000"/>
        </a:spcBef>
        <a:buClr>
          <a:schemeClr val="bg1">
            <a:lumMod val="50000"/>
          </a:schemeClr>
        </a:buClr>
        <a:buSzPct val="70000"/>
        <a:buFont typeface="Courier New"/>
        <a:buChar char="o"/>
        <a:defRPr sz="2133" b="0" i="0" kern="1200">
          <a:solidFill>
            <a:schemeClr val="bg2">
              <a:lumMod val="25000"/>
            </a:schemeClr>
          </a:solidFill>
          <a:latin typeface="+mn-lt"/>
          <a:ea typeface="+mn-ea"/>
          <a:cs typeface="Univers LT Std 45 Light"/>
        </a:defRPr>
      </a:lvl3pPr>
      <a:lvl4pPr marL="2133427" indent="-304775" algn="l" defTabSz="609550" rtl="0" eaLnBrk="1" latinLnBrk="0" hangingPunct="1">
        <a:spcBef>
          <a:spcPct val="20000"/>
        </a:spcBef>
        <a:buClr>
          <a:schemeClr val="bg1">
            <a:lumMod val="50000"/>
          </a:schemeClr>
        </a:buClr>
        <a:buSzPct val="70000"/>
        <a:buFont typeface="Arial"/>
        <a:buChar char="–"/>
        <a:defRPr sz="1733" b="0" i="0" kern="1200">
          <a:solidFill>
            <a:schemeClr val="bg2">
              <a:lumMod val="25000"/>
            </a:schemeClr>
          </a:solidFill>
          <a:latin typeface="+mn-lt"/>
          <a:ea typeface="+mn-ea"/>
          <a:cs typeface="Univers LT Std 45 Light"/>
        </a:defRPr>
      </a:lvl4pPr>
      <a:lvl5pPr marL="2438203" indent="0" algn="l" defTabSz="609550" rtl="0" eaLnBrk="1" latinLnBrk="0" hangingPunct="1">
        <a:spcBef>
          <a:spcPct val="20000"/>
        </a:spcBef>
        <a:buClr>
          <a:schemeClr val="bg1">
            <a:lumMod val="50000"/>
          </a:schemeClr>
        </a:buClr>
        <a:buSzPct val="70000"/>
        <a:buFont typeface="Arial"/>
        <a:buNone/>
        <a:defRPr sz="2667" kern="1200">
          <a:solidFill>
            <a:schemeClr val="tx1"/>
          </a:solidFill>
          <a:latin typeface="Arial"/>
          <a:ea typeface="+mn-ea"/>
          <a:cs typeface="Arial"/>
        </a:defRPr>
      </a:lvl5pPr>
      <a:lvl6pPr marL="3352528" indent="-304775" algn="l" defTabSz="609550" rtl="0" eaLnBrk="1" latinLnBrk="0" hangingPunct="1">
        <a:spcBef>
          <a:spcPct val="20000"/>
        </a:spcBef>
        <a:buFont typeface="Arial"/>
        <a:buChar char="•"/>
        <a:defRPr sz="2667"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667"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667"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0" rtl="0" eaLnBrk="1" latinLnBrk="0" hangingPunct="1">
        <a:defRPr sz="2400" kern="1200">
          <a:solidFill>
            <a:schemeClr val="tx1"/>
          </a:solidFill>
          <a:latin typeface="+mn-lt"/>
          <a:ea typeface="+mn-ea"/>
          <a:cs typeface="+mn-cs"/>
        </a:defRPr>
      </a:lvl1pPr>
      <a:lvl2pPr marL="609550" algn="l" defTabSz="609550" rtl="0" eaLnBrk="1" latinLnBrk="0" hangingPunct="1">
        <a:defRPr sz="2400" kern="1200">
          <a:solidFill>
            <a:schemeClr val="tx1"/>
          </a:solidFill>
          <a:latin typeface="+mn-lt"/>
          <a:ea typeface="+mn-ea"/>
          <a:cs typeface="+mn-cs"/>
        </a:defRPr>
      </a:lvl2pPr>
      <a:lvl3pPr marL="1219100" algn="l" defTabSz="609550" rtl="0" eaLnBrk="1" latinLnBrk="0" hangingPunct="1">
        <a:defRPr sz="2400" kern="1200">
          <a:solidFill>
            <a:schemeClr val="tx1"/>
          </a:solidFill>
          <a:latin typeface="+mn-lt"/>
          <a:ea typeface="+mn-ea"/>
          <a:cs typeface="+mn-cs"/>
        </a:defRPr>
      </a:lvl3pPr>
      <a:lvl4pPr marL="1828652" algn="l" defTabSz="609550" rtl="0" eaLnBrk="1" latinLnBrk="0" hangingPunct="1">
        <a:defRPr sz="2400" kern="1200">
          <a:solidFill>
            <a:schemeClr val="tx1"/>
          </a:solidFill>
          <a:latin typeface="+mn-lt"/>
          <a:ea typeface="+mn-ea"/>
          <a:cs typeface="+mn-cs"/>
        </a:defRPr>
      </a:lvl4pPr>
      <a:lvl5pPr marL="2438203" algn="l" defTabSz="609550" rtl="0" eaLnBrk="1" latinLnBrk="0" hangingPunct="1">
        <a:defRPr sz="2400" kern="1200">
          <a:solidFill>
            <a:schemeClr val="tx1"/>
          </a:solidFill>
          <a:latin typeface="+mn-lt"/>
          <a:ea typeface="+mn-ea"/>
          <a:cs typeface="+mn-cs"/>
        </a:defRPr>
      </a:lvl5pPr>
      <a:lvl6pPr marL="3047753" algn="l" defTabSz="609550" rtl="0" eaLnBrk="1" latinLnBrk="0" hangingPunct="1">
        <a:defRPr sz="2400" kern="1200">
          <a:solidFill>
            <a:schemeClr val="tx1"/>
          </a:solidFill>
          <a:latin typeface="+mn-lt"/>
          <a:ea typeface="+mn-ea"/>
          <a:cs typeface="+mn-cs"/>
        </a:defRPr>
      </a:lvl6pPr>
      <a:lvl7pPr marL="3657303" algn="l" defTabSz="609550" rtl="0" eaLnBrk="1" latinLnBrk="0" hangingPunct="1">
        <a:defRPr sz="2400" kern="1200">
          <a:solidFill>
            <a:schemeClr val="tx1"/>
          </a:solidFill>
          <a:latin typeface="+mn-lt"/>
          <a:ea typeface="+mn-ea"/>
          <a:cs typeface="+mn-cs"/>
        </a:defRPr>
      </a:lvl7pPr>
      <a:lvl8pPr marL="4266853" algn="l" defTabSz="609550" rtl="0" eaLnBrk="1" latinLnBrk="0" hangingPunct="1">
        <a:defRPr sz="2400" kern="1200">
          <a:solidFill>
            <a:schemeClr val="tx1"/>
          </a:solidFill>
          <a:latin typeface="+mn-lt"/>
          <a:ea typeface="+mn-ea"/>
          <a:cs typeface="+mn-cs"/>
        </a:defRPr>
      </a:lvl8pPr>
      <a:lvl9pPr marL="4876403" algn="l" defTabSz="609550" rtl="0" eaLnBrk="1" latinLnBrk="0" hangingPunct="1">
        <a:defRPr sz="24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 corporate background 16x9_b.jp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21" y="142831"/>
            <a:ext cx="10893337" cy="964092"/>
          </a:xfrm>
          <a:prstGeom prst="rect">
            <a:avLst/>
          </a:prstGeom>
        </p:spPr>
        <p:txBody>
          <a:bodyPr vert="horz" lIns="0" tIns="45717" rIns="0" bIns="45717" rtlCol="0" anchor="ctr">
            <a:noAutofit/>
          </a:bodyPr>
          <a:lstStyle/>
          <a:p>
            <a:r>
              <a:rPr lang="en-US" dirty="0" smtClean="0"/>
              <a:t>Master title style</a:t>
            </a:r>
            <a:endParaRPr lang="en-US" dirty="0"/>
          </a:p>
        </p:txBody>
      </p:sp>
      <p:sp>
        <p:nvSpPr>
          <p:cNvPr id="3" name="Text Placeholder 2"/>
          <p:cNvSpPr>
            <a:spLocks noGrp="1"/>
          </p:cNvSpPr>
          <p:nvPr>
            <p:ph type="body" idx="1"/>
          </p:nvPr>
        </p:nvSpPr>
        <p:spPr>
          <a:xfrm>
            <a:off x="637785" y="1121384"/>
            <a:ext cx="10887473" cy="4949008"/>
          </a:xfrm>
          <a:prstGeom prst="rect">
            <a:avLst/>
          </a:prstGeom>
        </p:spPr>
        <p:txBody>
          <a:bodyPr vert="horz" lIns="0" tIns="45717" rIns="0" bIns="45717" rtlCol="0">
            <a:no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a:xfrm>
            <a:off x="5858550" y="6344222"/>
            <a:ext cx="474916" cy="276999"/>
          </a:xfrm>
          <a:prstGeom prst="rect">
            <a:avLst/>
          </a:prstGeom>
        </p:spPr>
        <p:txBody>
          <a:bodyPr vert="horz" lIns="121913" tIns="60956" rIns="121913" bIns="60956" rtlCol="0" anchor="ctr"/>
          <a:lstStyle>
            <a:defPPr>
              <a:defRPr lang="en-US"/>
            </a:defPPr>
            <a:lvl1pPr algn="ctr">
              <a:defRPr sz="1200">
                <a:solidFill>
                  <a:schemeClr val="tx1">
                    <a:tint val="75000"/>
                  </a:schemeClr>
                </a:solidFill>
                <a:latin typeface="Univers LT Std 45 Light"/>
                <a:cs typeface="Univers LT Std 45 Light"/>
              </a:defRPr>
            </a:lvl1pPr>
          </a:lstStyle>
          <a:p>
            <a:pPr defTabSz="609585"/>
            <a:fld id="{C53BE2A3-E884-4DA2-864E-54215D46267C}" type="slidenum">
              <a:rPr lang="en-US" sz="1467" smtClean="0">
                <a:solidFill>
                  <a:prstClr val="white"/>
                </a:solidFill>
              </a:rPr>
              <a:pPr defTabSz="609585"/>
              <a:t>‹#›</a:t>
            </a:fld>
            <a:endParaRPr lang="en-US" sz="1467" dirty="0">
              <a:solidFill>
                <a:prstClr val="white"/>
              </a:solidFill>
            </a:endParaRPr>
          </a:p>
        </p:txBody>
      </p:sp>
      <p:sp>
        <p:nvSpPr>
          <p:cNvPr id="10" name="TextBox 9"/>
          <p:cNvSpPr txBox="1"/>
          <p:nvPr/>
        </p:nvSpPr>
        <p:spPr>
          <a:xfrm>
            <a:off x="467319" y="6330951"/>
            <a:ext cx="861979" cy="369332"/>
          </a:xfrm>
          <a:prstGeom prst="rect">
            <a:avLst/>
          </a:prstGeom>
          <a:noFill/>
        </p:spPr>
        <p:txBody>
          <a:bodyPr wrap="none" rtlCol="0">
            <a:no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298458596"/>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Lst>
  <p:timing>
    <p:tnLst>
      <p:par>
        <p:cTn id="1" dur="indefinite" restart="never" nodeType="tmRoot"/>
      </p:par>
    </p:tnLst>
  </p:timing>
  <p:txStyles>
    <p:titleStyle>
      <a:lvl1pPr algn="l" defTabSz="609550" rtl="0" eaLnBrk="1" latinLnBrk="0" hangingPunct="1">
        <a:spcBef>
          <a:spcPct val="0"/>
        </a:spcBef>
        <a:buNone/>
        <a:defRPr sz="3733" b="0" i="0" kern="1200" spc="-67">
          <a:solidFill>
            <a:schemeClr val="accent1"/>
          </a:solidFill>
          <a:latin typeface="+mn-lt"/>
          <a:ea typeface="+mj-ea"/>
          <a:cs typeface="Univers LT Std 45 Light"/>
        </a:defRPr>
      </a:lvl1pPr>
    </p:titleStyle>
    <p:bodyStyle>
      <a:lvl1pPr marL="230712" indent="-230712" algn="l" defTabSz="609550" rtl="0" eaLnBrk="1" latinLnBrk="0" hangingPunct="1">
        <a:spcBef>
          <a:spcPts val="764"/>
        </a:spcBef>
        <a:buClr>
          <a:schemeClr val="bg1">
            <a:lumMod val="50000"/>
          </a:schemeClr>
        </a:buClr>
        <a:buSzPct val="70000"/>
        <a:buFont typeface="Arial" pitchFamily="34" charset="0"/>
        <a:buChar char="•"/>
        <a:defRPr sz="2667" b="0" i="0" kern="1200">
          <a:solidFill>
            <a:schemeClr val="bg2">
              <a:lumMod val="25000"/>
            </a:schemeClr>
          </a:solidFill>
          <a:latin typeface="+mn-lt"/>
          <a:ea typeface="+mn-ea"/>
          <a:cs typeface="Univers LT Std 45 Light"/>
        </a:defRPr>
      </a:lvl1pPr>
      <a:lvl2pPr marL="856832" indent="-248422" algn="l" defTabSz="609550" rtl="0" eaLnBrk="1" latinLnBrk="0" hangingPunct="1">
        <a:spcBef>
          <a:spcPct val="20000"/>
        </a:spcBef>
        <a:buClr>
          <a:schemeClr val="bg1">
            <a:lumMod val="50000"/>
          </a:schemeClr>
        </a:buClr>
        <a:buSzPct val="70000"/>
        <a:buFont typeface="Arial"/>
        <a:buChar char="•"/>
        <a:defRPr sz="2400" b="0" i="0" kern="1200">
          <a:solidFill>
            <a:schemeClr val="bg2">
              <a:lumMod val="25000"/>
            </a:schemeClr>
          </a:solidFill>
          <a:latin typeface="+mn-lt"/>
          <a:ea typeface="+mn-ea"/>
          <a:cs typeface="Univers LT Std 45 Light"/>
        </a:defRPr>
      </a:lvl2pPr>
      <a:lvl3pPr marL="1442929" indent="-223133" algn="l" defTabSz="609550" rtl="0" eaLnBrk="1" latinLnBrk="0" hangingPunct="1">
        <a:spcBef>
          <a:spcPct val="20000"/>
        </a:spcBef>
        <a:buClr>
          <a:schemeClr val="bg1">
            <a:lumMod val="50000"/>
          </a:schemeClr>
        </a:buClr>
        <a:buSzPct val="70000"/>
        <a:buFont typeface="Courier New"/>
        <a:buChar char="o"/>
        <a:defRPr sz="2133" b="0" i="0" kern="1200">
          <a:solidFill>
            <a:schemeClr val="bg2">
              <a:lumMod val="25000"/>
            </a:schemeClr>
          </a:solidFill>
          <a:latin typeface="+mn-lt"/>
          <a:ea typeface="+mn-ea"/>
          <a:cs typeface="Univers LT Std 45 Light"/>
        </a:defRPr>
      </a:lvl3pPr>
      <a:lvl4pPr marL="2133427" indent="-304775" algn="l" defTabSz="609550" rtl="0" eaLnBrk="1" latinLnBrk="0" hangingPunct="1">
        <a:spcBef>
          <a:spcPct val="20000"/>
        </a:spcBef>
        <a:buClr>
          <a:schemeClr val="bg1">
            <a:lumMod val="50000"/>
          </a:schemeClr>
        </a:buClr>
        <a:buSzPct val="70000"/>
        <a:buFont typeface="Arial"/>
        <a:buChar char="–"/>
        <a:defRPr sz="1733" b="0" i="0" kern="1200">
          <a:solidFill>
            <a:schemeClr val="bg2">
              <a:lumMod val="25000"/>
            </a:schemeClr>
          </a:solidFill>
          <a:latin typeface="+mn-lt"/>
          <a:ea typeface="+mn-ea"/>
          <a:cs typeface="Univers LT Std 45 Light"/>
        </a:defRPr>
      </a:lvl4pPr>
      <a:lvl5pPr marL="2438203" indent="0" algn="l" defTabSz="609550" rtl="0" eaLnBrk="1" latinLnBrk="0" hangingPunct="1">
        <a:spcBef>
          <a:spcPct val="20000"/>
        </a:spcBef>
        <a:buClr>
          <a:schemeClr val="bg1">
            <a:lumMod val="50000"/>
          </a:schemeClr>
        </a:buClr>
        <a:buSzPct val="70000"/>
        <a:buFont typeface="Arial"/>
        <a:buNone/>
        <a:defRPr sz="2667" kern="1200">
          <a:solidFill>
            <a:schemeClr val="tx1"/>
          </a:solidFill>
          <a:latin typeface="Arial"/>
          <a:ea typeface="+mn-ea"/>
          <a:cs typeface="Arial"/>
        </a:defRPr>
      </a:lvl5pPr>
      <a:lvl6pPr marL="3352528" indent="-304775" algn="l" defTabSz="609550" rtl="0" eaLnBrk="1" latinLnBrk="0" hangingPunct="1">
        <a:spcBef>
          <a:spcPct val="20000"/>
        </a:spcBef>
        <a:buFont typeface="Arial"/>
        <a:buChar char="•"/>
        <a:defRPr sz="2667"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667"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667"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0" rtl="0" eaLnBrk="1" latinLnBrk="0" hangingPunct="1">
        <a:defRPr sz="2400" kern="1200">
          <a:solidFill>
            <a:schemeClr val="tx1"/>
          </a:solidFill>
          <a:latin typeface="+mn-lt"/>
          <a:ea typeface="+mn-ea"/>
          <a:cs typeface="+mn-cs"/>
        </a:defRPr>
      </a:lvl1pPr>
      <a:lvl2pPr marL="609550" algn="l" defTabSz="609550" rtl="0" eaLnBrk="1" latinLnBrk="0" hangingPunct="1">
        <a:defRPr sz="2400" kern="1200">
          <a:solidFill>
            <a:schemeClr val="tx1"/>
          </a:solidFill>
          <a:latin typeface="+mn-lt"/>
          <a:ea typeface="+mn-ea"/>
          <a:cs typeface="+mn-cs"/>
        </a:defRPr>
      </a:lvl2pPr>
      <a:lvl3pPr marL="1219100" algn="l" defTabSz="609550" rtl="0" eaLnBrk="1" latinLnBrk="0" hangingPunct="1">
        <a:defRPr sz="2400" kern="1200">
          <a:solidFill>
            <a:schemeClr val="tx1"/>
          </a:solidFill>
          <a:latin typeface="+mn-lt"/>
          <a:ea typeface="+mn-ea"/>
          <a:cs typeface="+mn-cs"/>
        </a:defRPr>
      </a:lvl3pPr>
      <a:lvl4pPr marL="1828652" algn="l" defTabSz="609550" rtl="0" eaLnBrk="1" latinLnBrk="0" hangingPunct="1">
        <a:defRPr sz="2400" kern="1200">
          <a:solidFill>
            <a:schemeClr val="tx1"/>
          </a:solidFill>
          <a:latin typeface="+mn-lt"/>
          <a:ea typeface="+mn-ea"/>
          <a:cs typeface="+mn-cs"/>
        </a:defRPr>
      </a:lvl4pPr>
      <a:lvl5pPr marL="2438203" algn="l" defTabSz="609550" rtl="0" eaLnBrk="1" latinLnBrk="0" hangingPunct="1">
        <a:defRPr sz="2400" kern="1200">
          <a:solidFill>
            <a:schemeClr val="tx1"/>
          </a:solidFill>
          <a:latin typeface="+mn-lt"/>
          <a:ea typeface="+mn-ea"/>
          <a:cs typeface="+mn-cs"/>
        </a:defRPr>
      </a:lvl5pPr>
      <a:lvl6pPr marL="3047753" algn="l" defTabSz="609550" rtl="0" eaLnBrk="1" latinLnBrk="0" hangingPunct="1">
        <a:defRPr sz="2400" kern="1200">
          <a:solidFill>
            <a:schemeClr val="tx1"/>
          </a:solidFill>
          <a:latin typeface="+mn-lt"/>
          <a:ea typeface="+mn-ea"/>
          <a:cs typeface="+mn-cs"/>
        </a:defRPr>
      </a:lvl6pPr>
      <a:lvl7pPr marL="3657303" algn="l" defTabSz="609550" rtl="0" eaLnBrk="1" latinLnBrk="0" hangingPunct="1">
        <a:defRPr sz="2400" kern="1200">
          <a:solidFill>
            <a:schemeClr val="tx1"/>
          </a:solidFill>
          <a:latin typeface="+mn-lt"/>
          <a:ea typeface="+mn-ea"/>
          <a:cs typeface="+mn-cs"/>
        </a:defRPr>
      </a:lvl7pPr>
      <a:lvl8pPr marL="4266853" algn="l" defTabSz="609550" rtl="0" eaLnBrk="1" latinLnBrk="0" hangingPunct="1">
        <a:defRPr sz="2400" kern="1200">
          <a:solidFill>
            <a:schemeClr val="tx1"/>
          </a:solidFill>
          <a:latin typeface="+mn-lt"/>
          <a:ea typeface="+mn-ea"/>
          <a:cs typeface="+mn-cs"/>
        </a:defRPr>
      </a:lvl8pPr>
      <a:lvl9pPr marL="4876403" algn="l" defTabSz="609550" rtl="0" eaLnBrk="1" latinLnBrk="0" hangingPunct="1">
        <a:defRPr sz="24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 corporate background 16x9_b.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21" y="142831"/>
            <a:ext cx="10893337" cy="964092"/>
          </a:xfrm>
          <a:prstGeom prst="rect">
            <a:avLst/>
          </a:prstGeom>
        </p:spPr>
        <p:txBody>
          <a:bodyPr vert="horz" lIns="0" tIns="45717" rIns="0" bIns="45717" rtlCol="0" anchor="ctr">
            <a:noAutofit/>
          </a:bodyPr>
          <a:lstStyle/>
          <a:p>
            <a:r>
              <a:rPr lang="en-US" dirty="0" smtClean="0"/>
              <a:t>Master title style</a:t>
            </a:r>
            <a:endParaRPr lang="en-US" dirty="0"/>
          </a:p>
        </p:txBody>
      </p:sp>
      <p:sp>
        <p:nvSpPr>
          <p:cNvPr id="3" name="Text Placeholder 2"/>
          <p:cNvSpPr>
            <a:spLocks noGrp="1"/>
          </p:cNvSpPr>
          <p:nvPr>
            <p:ph type="body" idx="1"/>
          </p:nvPr>
        </p:nvSpPr>
        <p:spPr>
          <a:xfrm>
            <a:off x="637785" y="1121384"/>
            <a:ext cx="10887473" cy="4949008"/>
          </a:xfrm>
          <a:prstGeom prst="rect">
            <a:avLst/>
          </a:prstGeom>
        </p:spPr>
        <p:txBody>
          <a:bodyPr vert="horz" lIns="0" tIns="45717" rIns="0" bIns="45717" rtlCol="0">
            <a:no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a:xfrm>
            <a:off x="5858550" y="6344222"/>
            <a:ext cx="474916" cy="276999"/>
          </a:xfrm>
          <a:prstGeom prst="rect">
            <a:avLst/>
          </a:prstGeom>
        </p:spPr>
        <p:txBody>
          <a:bodyPr vert="horz" lIns="121913" tIns="60956" rIns="121913" bIns="60956" rtlCol="0" anchor="ctr"/>
          <a:lstStyle>
            <a:defPPr>
              <a:defRPr lang="en-US"/>
            </a:defPPr>
            <a:lvl1pPr algn="ctr">
              <a:defRPr sz="1200">
                <a:solidFill>
                  <a:schemeClr val="tx1">
                    <a:tint val="75000"/>
                  </a:schemeClr>
                </a:solidFill>
                <a:latin typeface="Univers LT Std 45 Light"/>
                <a:cs typeface="Univers LT Std 45 Light"/>
              </a:defRPr>
            </a:lvl1pPr>
          </a:lstStyle>
          <a:p>
            <a:pPr defTabSz="609585"/>
            <a:fld id="{C53BE2A3-E884-4DA2-864E-54215D46267C}" type="slidenum">
              <a:rPr lang="en-US" sz="1467" smtClean="0">
                <a:solidFill>
                  <a:prstClr val="white"/>
                </a:solidFill>
              </a:rPr>
              <a:pPr defTabSz="609585"/>
              <a:t>‹#›</a:t>
            </a:fld>
            <a:endParaRPr lang="en-US" sz="1467" dirty="0">
              <a:solidFill>
                <a:prstClr val="white"/>
              </a:solidFill>
            </a:endParaRPr>
          </a:p>
        </p:txBody>
      </p:sp>
      <p:sp>
        <p:nvSpPr>
          <p:cNvPr id="10" name="TextBox 9"/>
          <p:cNvSpPr txBox="1"/>
          <p:nvPr/>
        </p:nvSpPr>
        <p:spPr>
          <a:xfrm>
            <a:off x="467319" y="6330951"/>
            <a:ext cx="861979" cy="369332"/>
          </a:xfrm>
          <a:prstGeom prst="rect">
            <a:avLst/>
          </a:prstGeom>
          <a:noFill/>
        </p:spPr>
        <p:txBody>
          <a:bodyPr wrap="none" rtlCol="0">
            <a:noAutofit/>
          </a:bodyPr>
          <a:lstStyle/>
          <a:p>
            <a:pPr defTabSz="609585"/>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1221452111"/>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Lst>
  <p:timing>
    <p:tnLst>
      <p:par>
        <p:cTn id="1" dur="indefinite" restart="never" nodeType="tmRoot"/>
      </p:par>
    </p:tnLst>
  </p:timing>
  <p:txStyles>
    <p:titleStyle>
      <a:lvl1pPr algn="l" defTabSz="609550" rtl="0" eaLnBrk="1" latinLnBrk="0" hangingPunct="1">
        <a:spcBef>
          <a:spcPct val="0"/>
        </a:spcBef>
        <a:buNone/>
        <a:defRPr sz="3733" b="0" i="0" kern="1200" spc="-67">
          <a:solidFill>
            <a:schemeClr val="accent1"/>
          </a:solidFill>
          <a:latin typeface="+mn-lt"/>
          <a:ea typeface="+mj-ea"/>
          <a:cs typeface="Univers LT Std 45 Light"/>
        </a:defRPr>
      </a:lvl1pPr>
    </p:titleStyle>
    <p:bodyStyle>
      <a:lvl1pPr marL="230712" indent="-230712" algn="l" defTabSz="609550" rtl="0" eaLnBrk="1" latinLnBrk="0" hangingPunct="1">
        <a:spcBef>
          <a:spcPts val="764"/>
        </a:spcBef>
        <a:buClr>
          <a:schemeClr val="bg1">
            <a:lumMod val="50000"/>
          </a:schemeClr>
        </a:buClr>
        <a:buSzPct val="70000"/>
        <a:buFont typeface="Arial" pitchFamily="34" charset="0"/>
        <a:buChar char="•"/>
        <a:defRPr sz="2667" b="0" i="0" kern="1200">
          <a:solidFill>
            <a:schemeClr val="bg2">
              <a:lumMod val="25000"/>
            </a:schemeClr>
          </a:solidFill>
          <a:latin typeface="+mn-lt"/>
          <a:ea typeface="+mn-ea"/>
          <a:cs typeface="Univers LT Std 45 Light"/>
        </a:defRPr>
      </a:lvl1pPr>
      <a:lvl2pPr marL="856832" indent="-248422" algn="l" defTabSz="609550" rtl="0" eaLnBrk="1" latinLnBrk="0" hangingPunct="1">
        <a:spcBef>
          <a:spcPct val="20000"/>
        </a:spcBef>
        <a:buClr>
          <a:schemeClr val="bg1">
            <a:lumMod val="50000"/>
          </a:schemeClr>
        </a:buClr>
        <a:buSzPct val="70000"/>
        <a:buFont typeface="Arial"/>
        <a:buChar char="•"/>
        <a:defRPr sz="2400" b="0" i="0" kern="1200">
          <a:solidFill>
            <a:schemeClr val="bg2">
              <a:lumMod val="25000"/>
            </a:schemeClr>
          </a:solidFill>
          <a:latin typeface="+mn-lt"/>
          <a:ea typeface="+mn-ea"/>
          <a:cs typeface="Univers LT Std 45 Light"/>
        </a:defRPr>
      </a:lvl2pPr>
      <a:lvl3pPr marL="1442929" indent="-223133" algn="l" defTabSz="609550" rtl="0" eaLnBrk="1" latinLnBrk="0" hangingPunct="1">
        <a:spcBef>
          <a:spcPct val="20000"/>
        </a:spcBef>
        <a:buClr>
          <a:schemeClr val="bg1">
            <a:lumMod val="50000"/>
          </a:schemeClr>
        </a:buClr>
        <a:buSzPct val="70000"/>
        <a:buFont typeface="Courier New"/>
        <a:buChar char="o"/>
        <a:defRPr sz="2133" b="0" i="0" kern="1200">
          <a:solidFill>
            <a:schemeClr val="bg2">
              <a:lumMod val="25000"/>
            </a:schemeClr>
          </a:solidFill>
          <a:latin typeface="+mn-lt"/>
          <a:ea typeface="+mn-ea"/>
          <a:cs typeface="Univers LT Std 45 Light"/>
        </a:defRPr>
      </a:lvl3pPr>
      <a:lvl4pPr marL="2133427" indent="-304775" algn="l" defTabSz="609550" rtl="0" eaLnBrk="1" latinLnBrk="0" hangingPunct="1">
        <a:spcBef>
          <a:spcPct val="20000"/>
        </a:spcBef>
        <a:buClr>
          <a:schemeClr val="bg1">
            <a:lumMod val="50000"/>
          </a:schemeClr>
        </a:buClr>
        <a:buSzPct val="70000"/>
        <a:buFont typeface="Arial"/>
        <a:buChar char="–"/>
        <a:defRPr sz="1733" b="0" i="0" kern="1200">
          <a:solidFill>
            <a:schemeClr val="bg2">
              <a:lumMod val="25000"/>
            </a:schemeClr>
          </a:solidFill>
          <a:latin typeface="+mn-lt"/>
          <a:ea typeface="+mn-ea"/>
          <a:cs typeface="Univers LT Std 45 Light"/>
        </a:defRPr>
      </a:lvl4pPr>
      <a:lvl5pPr marL="2438203" indent="0" algn="l" defTabSz="609550" rtl="0" eaLnBrk="1" latinLnBrk="0" hangingPunct="1">
        <a:spcBef>
          <a:spcPct val="20000"/>
        </a:spcBef>
        <a:buClr>
          <a:schemeClr val="bg1">
            <a:lumMod val="50000"/>
          </a:schemeClr>
        </a:buClr>
        <a:buSzPct val="70000"/>
        <a:buFont typeface="Arial"/>
        <a:buNone/>
        <a:defRPr sz="2667" kern="1200">
          <a:solidFill>
            <a:schemeClr val="tx1"/>
          </a:solidFill>
          <a:latin typeface="Arial"/>
          <a:ea typeface="+mn-ea"/>
          <a:cs typeface="Arial"/>
        </a:defRPr>
      </a:lvl5pPr>
      <a:lvl6pPr marL="3352528" indent="-304775" algn="l" defTabSz="609550" rtl="0" eaLnBrk="1" latinLnBrk="0" hangingPunct="1">
        <a:spcBef>
          <a:spcPct val="20000"/>
        </a:spcBef>
        <a:buFont typeface="Arial"/>
        <a:buChar char="•"/>
        <a:defRPr sz="2667"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667"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667"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0" rtl="0" eaLnBrk="1" latinLnBrk="0" hangingPunct="1">
        <a:defRPr sz="2400" kern="1200">
          <a:solidFill>
            <a:schemeClr val="tx1"/>
          </a:solidFill>
          <a:latin typeface="+mn-lt"/>
          <a:ea typeface="+mn-ea"/>
          <a:cs typeface="+mn-cs"/>
        </a:defRPr>
      </a:lvl1pPr>
      <a:lvl2pPr marL="609550" algn="l" defTabSz="609550" rtl="0" eaLnBrk="1" latinLnBrk="0" hangingPunct="1">
        <a:defRPr sz="2400" kern="1200">
          <a:solidFill>
            <a:schemeClr val="tx1"/>
          </a:solidFill>
          <a:latin typeface="+mn-lt"/>
          <a:ea typeface="+mn-ea"/>
          <a:cs typeface="+mn-cs"/>
        </a:defRPr>
      </a:lvl2pPr>
      <a:lvl3pPr marL="1219100" algn="l" defTabSz="609550" rtl="0" eaLnBrk="1" latinLnBrk="0" hangingPunct="1">
        <a:defRPr sz="2400" kern="1200">
          <a:solidFill>
            <a:schemeClr val="tx1"/>
          </a:solidFill>
          <a:latin typeface="+mn-lt"/>
          <a:ea typeface="+mn-ea"/>
          <a:cs typeface="+mn-cs"/>
        </a:defRPr>
      </a:lvl3pPr>
      <a:lvl4pPr marL="1828652" algn="l" defTabSz="609550" rtl="0" eaLnBrk="1" latinLnBrk="0" hangingPunct="1">
        <a:defRPr sz="2400" kern="1200">
          <a:solidFill>
            <a:schemeClr val="tx1"/>
          </a:solidFill>
          <a:latin typeface="+mn-lt"/>
          <a:ea typeface="+mn-ea"/>
          <a:cs typeface="+mn-cs"/>
        </a:defRPr>
      </a:lvl4pPr>
      <a:lvl5pPr marL="2438203" algn="l" defTabSz="609550" rtl="0" eaLnBrk="1" latinLnBrk="0" hangingPunct="1">
        <a:defRPr sz="2400" kern="1200">
          <a:solidFill>
            <a:schemeClr val="tx1"/>
          </a:solidFill>
          <a:latin typeface="+mn-lt"/>
          <a:ea typeface="+mn-ea"/>
          <a:cs typeface="+mn-cs"/>
        </a:defRPr>
      </a:lvl5pPr>
      <a:lvl6pPr marL="3047753" algn="l" defTabSz="609550" rtl="0" eaLnBrk="1" latinLnBrk="0" hangingPunct="1">
        <a:defRPr sz="2400" kern="1200">
          <a:solidFill>
            <a:schemeClr val="tx1"/>
          </a:solidFill>
          <a:latin typeface="+mn-lt"/>
          <a:ea typeface="+mn-ea"/>
          <a:cs typeface="+mn-cs"/>
        </a:defRPr>
      </a:lvl6pPr>
      <a:lvl7pPr marL="3657303" algn="l" defTabSz="609550" rtl="0" eaLnBrk="1" latinLnBrk="0" hangingPunct="1">
        <a:defRPr sz="2400" kern="1200">
          <a:solidFill>
            <a:schemeClr val="tx1"/>
          </a:solidFill>
          <a:latin typeface="+mn-lt"/>
          <a:ea typeface="+mn-ea"/>
          <a:cs typeface="+mn-cs"/>
        </a:defRPr>
      </a:lvl7pPr>
      <a:lvl8pPr marL="4266853" algn="l" defTabSz="609550" rtl="0" eaLnBrk="1" latinLnBrk="0" hangingPunct="1">
        <a:defRPr sz="2400" kern="1200">
          <a:solidFill>
            <a:schemeClr val="tx1"/>
          </a:solidFill>
          <a:latin typeface="+mn-lt"/>
          <a:ea typeface="+mn-ea"/>
          <a:cs typeface="+mn-cs"/>
        </a:defRPr>
      </a:lvl8pPr>
      <a:lvl9pPr marL="4876403" algn="l" defTabSz="60955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descr="PPT corporate background 16x9_b.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21" y="142831"/>
            <a:ext cx="10893337" cy="964092"/>
          </a:xfrm>
          <a:prstGeom prst="rect">
            <a:avLst/>
          </a:prstGeom>
        </p:spPr>
        <p:txBody>
          <a:bodyPr vert="horz" lIns="91426" tIns="45714" rIns="91426" bIns="45714" rtlCol="0" anchor="ctr">
            <a:normAutofit/>
          </a:bodyPr>
          <a:lstStyle/>
          <a:p>
            <a:r>
              <a:rPr lang="en-US" dirty="0" smtClean="0"/>
              <a:t>NI confidential master title style</a:t>
            </a:r>
            <a:endParaRPr lang="en-US" dirty="0"/>
          </a:p>
        </p:txBody>
      </p:sp>
      <p:sp>
        <p:nvSpPr>
          <p:cNvPr id="3" name="Text Placeholder 2"/>
          <p:cNvSpPr>
            <a:spLocks noGrp="1"/>
          </p:cNvSpPr>
          <p:nvPr>
            <p:ph type="body" idx="1"/>
          </p:nvPr>
        </p:nvSpPr>
        <p:spPr>
          <a:xfrm>
            <a:off x="637785" y="1121384"/>
            <a:ext cx="10887473" cy="4949008"/>
          </a:xfrm>
          <a:prstGeom prst="rect">
            <a:avLst/>
          </a:prstGeom>
        </p:spPr>
        <p:txBody>
          <a:bodyPr vert="horz" lIns="91426" tIns="45714" rIns="91426" bIns="45714"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11971843" y="5106126"/>
            <a:ext cx="173108" cy="455855"/>
          </a:xfrm>
          <a:prstGeom prst="rect">
            <a:avLst/>
          </a:prstGeom>
          <a:noFill/>
        </p:spPr>
        <p:txBody>
          <a:bodyPr wrap="none" lIns="85677" tIns="42842" rIns="85677" bIns="42842" rtlCol="0">
            <a:spAutoFit/>
          </a:bodyPr>
          <a:lstStyle/>
          <a:p>
            <a:endParaRPr lang="en-US" sz="2400" dirty="0"/>
          </a:p>
        </p:txBody>
      </p:sp>
      <p:sp>
        <p:nvSpPr>
          <p:cNvPr id="8" name="TextBox 7"/>
          <p:cNvSpPr txBox="1"/>
          <p:nvPr/>
        </p:nvSpPr>
        <p:spPr>
          <a:xfrm>
            <a:off x="12626366" y="7159284"/>
            <a:ext cx="173108" cy="455855"/>
          </a:xfrm>
          <a:prstGeom prst="rect">
            <a:avLst/>
          </a:prstGeom>
          <a:noFill/>
        </p:spPr>
        <p:txBody>
          <a:bodyPr wrap="none" lIns="85677" tIns="42842" rIns="85677" bIns="42842" rtlCol="0">
            <a:spAutoFit/>
          </a:bodyPr>
          <a:lstStyle/>
          <a:p>
            <a:endParaRPr lang="en-US" sz="2400" dirty="0"/>
          </a:p>
        </p:txBody>
      </p:sp>
      <p:sp>
        <p:nvSpPr>
          <p:cNvPr id="11" name="TextBox 10"/>
          <p:cNvSpPr txBox="1"/>
          <p:nvPr/>
        </p:nvSpPr>
        <p:spPr>
          <a:xfrm>
            <a:off x="12995283" y="2035313"/>
            <a:ext cx="173108" cy="455855"/>
          </a:xfrm>
          <a:prstGeom prst="rect">
            <a:avLst/>
          </a:prstGeom>
          <a:noFill/>
        </p:spPr>
        <p:txBody>
          <a:bodyPr wrap="none" lIns="85677" tIns="42842" rIns="85677" bIns="42842" rtlCol="0">
            <a:spAutoFit/>
          </a:bodyPr>
          <a:lstStyle/>
          <a:p>
            <a:endParaRPr lang="en-US" sz="2400" dirty="0"/>
          </a:p>
        </p:txBody>
      </p:sp>
      <p:sp>
        <p:nvSpPr>
          <p:cNvPr id="4" name="TextBox 3"/>
          <p:cNvSpPr txBox="1"/>
          <p:nvPr/>
        </p:nvSpPr>
        <p:spPr>
          <a:xfrm>
            <a:off x="5858547" y="6344225"/>
            <a:ext cx="474916" cy="276999"/>
          </a:xfrm>
          <a:prstGeom prst="rect">
            <a:avLst/>
          </a:prstGeom>
        </p:spPr>
        <p:txBody>
          <a:bodyPr vert="horz" lIns="121902" tIns="60950" rIns="121902" bIns="60950"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500" smtClean="0"/>
              <a:pPr lvl="0"/>
              <a:t>‹#›</a:t>
            </a:fld>
            <a:endParaRPr lang="en-US" sz="1500" dirty="0"/>
          </a:p>
        </p:txBody>
      </p:sp>
      <p:sp>
        <p:nvSpPr>
          <p:cNvPr id="15" name="TextBox 14"/>
          <p:cNvSpPr txBox="1"/>
          <p:nvPr/>
        </p:nvSpPr>
        <p:spPr>
          <a:xfrm>
            <a:off x="467323" y="6330953"/>
            <a:ext cx="2837636" cy="338555"/>
          </a:xfrm>
          <a:prstGeom prst="rect">
            <a:avLst/>
          </a:prstGeom>
          <a:noFill/>
        </p:spPr>
        <p:txBody>
          <a:bodyPr wrap="none" lIns="91432" tIns="45718" rIns="91432" bIns="45718" rtlCol="0">
            <a:spAutoFit/>
          </a:bodyPr>
          <a:lstStyle/>
          <a:p>
            <a:r>
              <a:rPr lang="en-US" sz="1600" b="0" i="0" dirty="0" smtClean="0">
                <a:latin typeface="Univers LT Std 45 Light"/>
                <a:cs typeface="Univers LT Std 45 Light"/>
              </a:rPr>
              <a:t>ni.com  |  </a:t>
            </a:r>
            <a:r>
              <a:rPr lang="en-US" sz="1600" b="0" i="0" dirty="0" smtClean="0">
                <a:solidFill>
                  <a:schemeClr val="tx1"/>
                </a:solidFill>
                <a:latin typeface="Univers LT Std 45 Light"/>
                <a:cs typeface="Univers LT Std 45 Light"/>
              </a:rPr>
              <a:t>NI</a:t>
            </a:r>
            <a:r>
              <a:rPr lang="en-US" sz="1600" b="0" i="0" baseline="0" dirty="0" smtClean="0">
                <a:solidFill>
                  <a:schemeClr val="tx1"/>
                </a:solidFill>
                <a:latin typeface="Univers LT Std 45 Light"/>
                <a:cs typeface="Univers LT Std 45 Light"/>
              </a:rPr>
              <a:t> </a:t>
            </a:r>
            <a:r>
              <a:rPr lang="en-US" sz="1600" b="0" i="0" dirty="0" smtClean="0">
                <a:solidFill>
                  <a:schemeClr val="tx1"/>
                </a:solidFill>
                <a:latin typeface="Univers LT Std 45 Light"/>
                <a:cs typeface="Univers LT Std 45 Light"/>
              </a:rPr>
              <a:t>CONFIDENTIAL</a:t>
            </a:r>
            <a:endParaRPr lang="en-US" sz="1600" b="0" i="0" dirty="0">
              <a:solidFill>
                <a:schemeClr val="tx1"/>
              </a:solidFill>
              <a:latin typeface="Univers LT Std 45 Light"/>
              <a:cs typeface="Univers LT Std 45 Light"/>
            </a:endParaRPr>
          </a:p>
        </p:txBody>
      </p:sp>
    </p:spTree>
    <p:extLst>
      <p:ext uri="{BB962C8B-B14F-4D97-AF65-F5344CB8AC3E}">
        <p14:creationId xmlns:p14="http://schemas.microsoft.com/office/powerpoint/2010/main" val="92460335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Lst>
  <p:txStyles>
    <p:titleStyle>
      <a:lvl1pPr algn="l" defTabSz="609487" rtl="0" eaLnBrk="1" latinLnBrk="0" hangingPunct="1">
        <a:spcBef>
          <a:spcPct val="0"/>
        </a:spcBef>
        <a:buNone/>
        <a:defRPr sz="4300" b="0" i="0" kern="1200" spc="-133">
          <a:solidFill>
            <a:schemeClr val="accent1"/>
          </a:solidFill>
          <a:latin typeface="+mn-lt"/>
          <a:ea typeface="+mj-ea"/>
          <a:cs typeface="Univers LT Std 45 Light"/>
        </a:defRPr>
      </a:lvl1pPr>
    </p:titleStyle>
    <p:bodyStyle>
      <a:lvl1pPr marL="230690" indent="-230690" algn="l" defTabSz="609487" rtl="0" eaLnBrk="1" latinLnBrk="0" hangingPunct="1">
        <a:spcBef>
          <a:spcPts val="764"/>
        </a:spcBef>
        <a:buClr>
          <a:schemeClr val="bg1">
            <a:lumMod val="50000"/>
          </a:schemeClr>
        </a:buClr>
        <a:buSzPct val="70000"/>
        <a:buFont typeface="Arial" pitchFamily="34" charset="0"/>
        <a:buChar char="•"/>
        <a:defRPr sz="3200" b="0" i="0" kern="1200">
          <a:solidFill>
            <a:schemeClr val="tx1"/>
          </a:solidFill>
          <a:latin typeface="+mn-lt"/>
          <a:ea typeface="+mn-ea"/>
          <a:cs typeface="Univers LT Std 45 Light"/>
        </a:defRPr>
      </a:lvl1pPr>
      <a:lvl2pPr marL="856747" indent="-248398" algn="l" defTabSz="609487" rtl="0" eaLnBrk="1" latinLnBrk="0" hangingPunct="1">
        <a:spcBef>
          <a:spcPct val="20000"/>
        </a:spcBef>
        <a:buClr>
          <a:schemeClr val="bg1">
            <a:lumMod val="50000"/>
          </a:schemeClr>
        </a:buClr>
        <a:buSzPct val="70000"/>
        <a:buFont typeface="Arial"/>
        <a:buChar char="•"/>
        <a:defRPr sz="2700" b="0" i="0" kern="1200">
          <a:solidFill>
            <a:schemeClr val="tx1"/>
          </a:solidFill>
          <a:latin typeface="+mn-lt"/>
          <a:ea typeface="+mn-ea"/>
          <a:cs typeface="Univers LT Std 45 Light"/>
        </a:defRPr>
      </a:lvl2pPr>
      <a:lvl3pPr marL="1442785" indent="-223112" algn="l" defTabSz="609487" rtl="0" eaLnBrk="1" latinLnBrk="0" hangingPunct="1">
        <a:spcBef>
          <a:spcPct val="20000"/>
        </a:spcBef>
        <a:buClr>
          <a:schemeClr val="bg1">
            <a:lumMod val="50000"/>
          </a:schemeClr>
        </a:buClr>
        <a:buSzPct val="70000"/>
        <a:buFont typeface="Courier New"/>
        <a:buChar char="o"/>
        <a:defRPr sz="2400" b="0" i="0" kern="1200">
          <a:solidFill>
            <a:schemeClr val="tx1"/>
          </a:solidFill>
          <a:latin typeface="+mn-lt"/>
          <a:ea typeface="+mn-ea"/>
          <a:cs typeface="Univers LT Std 45 Light"/>
        </a:defRPr>
      </a:lvl3pPr>
      <a:lvl4pPr marL="2133213" indent="-304743" algn="l" defTabSz="609487" rtl="0" eaLnBrk="1" latinLnBrk="0" hangingPunct="1">
        <a:spcBef>
          <a:spcPct val="20000"/>
        </a:spcBef>
        <a:buClr>
          <a:schemeClr val="bg1">
            <a:lumMod val="50000"/>
          </a:schemeClr>
        </a:buClr>
        <a:buSzPct val="70000"/>
        <a:buFont typeface="Arial"/>
        <a:buChar char="–"/>
        <a:defRPr sz="1900" b="0" i="0" kern="1200">
          <a:solidFill>
            <a:schemeClr val="tx1"/>
          </a:solidFill>
          <a:latin typeface="+mn-lt"/>
          <a:ea typeface="+mn-ea"/>
          <a:cs typeface="Univers LT Std 45 Light"/>
        </a:defRPr>
      </a:lvl4pPr>
      <a:lvl5pPr marL="2437962" indent="0" algn="l" defTabSz="609487" rtl="0" eaLnBrk="1" latinLnBrk="0" hangingPunct="1">
        <a:spcBef>
          <a:spcPct val="20000"/>
        </a:spcBef>
        <a:buClr>
          <a:schemeClr val="bg1">
            <a:lumMod val="50000"/>
          </a:schemeClr>
        </a:buClr>
        <a:buSzPct val="70000"/>
        <a:buFont typeface="Arial"/>
        <a:buNone/>
        <a:defRPr sz="2700" kern="1200">
          <a:solidFill>
            <a:schemeClr val="tx1"/>
          </a:solidFill>
          <a:latin typeface="Arial"/>
          <a:ea typeface="+mn-ea"/>
          <a:cs typeface="Arial"/>
        </a:defRPr>
      </a:lvl5pPr>
      <a:lvl6pPr marL="3352192" indent="-304743" algn="l" defTabSz="609487" rtl="0" eaLnBrk="1" latinLnBrk="0" hangingPunct="1">
        <a:spcBef>
          <a:spcPct val="20000"/>
        </a:spcBef>
        <a:buFont typeface="Arial"/>
        <a:buChar char="•"/>
        <a:defRPr sz="2700" kern="1200">
          <a:solidFill>
            <a:schemeClr val="tx1"/>
          </a:solidFill>
          <a:latin typeface="+mn-lt"/>
          <a:ea typeface="+mn-ea"/>
          <a:cs typeface="+mn-cs"/>
        </a:defRPr>
      </a:lvl6pPr>
      <a:lvl7pPr marL="3961684" indent="-304743" algn="l" defTabSz="609487" rtl="0" eaLnBrk="1" latinLnBrk="0" hangingPunct="1">
        <a:spcBef>
          <a:spcPct val="20000"/>
        </a:spcBef>
        <a:buFont typeface="Arial"/>
        <a:buChar char="•"/>
        <a:defRPr sz="2700" kern="1200">
          <a:solidFill>
            <a:schemeClr val="tx1"/>
          </a:solidFill>
          <a:latin typeface="+mn-lt"/>
          <a:ea typeface="+mn-ea"/>
          <a:cs typeface="+mn-cs"/>
        </a:defRPr>
      </a:lvl7pPr>
      <a:lvl8pPr marL="4571172" indent="-304743" algn="l" defTabSz="609487" rtl="0" eaLnBrk="1" latinLnBrk="0" hangingPunct="1">
        <a:spcBef>
          <a:spcPct val="20000"/>
        </a:spcBef>
        <a:buFont typeface="Arial"/>
        <a:buChar char="•"/>
        <a:defRPr sz="2700" kern="1200">
          <a:solidFill>
            <a:schemeClr val="tx1"/>
          </a:solidFill>
          <a:latin typeface="+mn-lt"/>
          <a:ea typeface="+mn-ea"/>
          <a:cs typeface="+mn-cs"/>
        </a:defRPr>
      </a:lvl8pPr>
      <a:lvl9pPr marL="5180661" indent="-304743" algn="l" defTabSz="609487"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87" rtl="0" eaLnBrk="1" latinLnBrk="0" hangingPunct="1">
        <a:defRPr sz="2400" kern="1200">
          <a:solidFill>
            <a:schemeClr val="tx1"/>
          </a:solidFill>
          <a:latin typeface="+mn-lt"/>
          <a:ea typeface="+mn-ea"/>
          <a:cs typeface="+mn-cs"/>
        </a:defRPr>
      </a:lvl1pPr>
      <a:lvl2pPr marL="609487" algn="l" defTabSz="609487" rtl="0" eaLnBrk="1" latinLnBrk="0" hangingPunct="1">
        <a:defRPr sz="2400" kern="1200">
          <a:solidFill>
            <a:schemeClr val="tx1"/>
          </a:solidFill>
          <a:latin typeface="+mn-lt"/>
          <a:ea typeface="+mn-ea"/>
          <a:cs typeface="+mn-cs"/>
        </a:defRPr>
      </a:lvl2pPr>
      <a:lvl3pPr marL="1218980" algn="l" defTabSz="609487" rtl="0" eaLnBrk="1" latinLnBrk="0" hangingPunct="1">
        <a:defRPr sz="2400" kern="1200">
          <a:solidFill>
            <a:schemeClr val="tx1"/>
          </a:solidFill>
          <a:latin typeface="+mn-lt"/>
          <a:ea typeface="+mn-ea"/>
          <a:cs typeface="+mn-cs"/>
        </a:defRPr>
      </a:lvl3pPr>
      <a:lvl4pPr marL="1828470" algn="l" defTabSz="609487" rtl="0" eaLnBrk="1" latinLnBrk="0" hangingPunct="1">
        <a:defRPr sz="2400" kern="1200">
          <a:solidFill>
            <a:schemeClr val="tx1"/>
          </a:solidFill>
          <a:latin typeface="+mn-lt"/>
          <a:ea typeface="+mn-ea"/>
          <a:cs typeface="+mn-cs"/>
        </a:defRPr>
      </a:lvl4pPr>
      <a:lvl5pPr marL="2437962" algn="l" defTabSz="609487" rtl="0" eaLnBrk="1" latinLnBrk="0" hangingPunct="1">
        <a:defRPr sz="2400" kern="1200">
          <a:solidFill>
            <a:schemeClr val="tx1"/>
          </a:solidFill>
          <a:latin typeface="+mn-lt"/>
          <a:ea typeface="+mn-ea"/>
          <a:cs typeface="+mn-cs"/>
        </a:defRPr>
      </a:lvl5pPr>
      <a:lvl6pPr marL="3047449" algn="l" defTabSz="609487" rtl="0" eaLnBrk="1" latinLnBrk="0" hangingPunct="1">
        <a:defRPr sz="2400" kern="1200">
          <a:solidFill>
            <a:schemeClr val="tx1"/>
          </a:solidFill>
          <a:latin typeface="+mn-lt"/>
          <a:ea typeface="+mn-ea"/>
          <a:cs typeface="+mn-cs"/>
        </a:defRPr>
      </a:lvl6pPr>
      <a:lvl7pPr marL="3656935" algn="l" defTabSz="609487" rtl="0" eaLnBrk="1" latinLnBrk="0" hangingPunct="1">
        <a:defRPr sz="2400" kern="1200">
          <a:solidFill>
            <a:schemeClr val="tx1"/>
          </a:solidFill>
          <a:latin typeface="+mn-lt"/>
          <a:ea typeface="+mn-ea"/>
          <a:cs typeface="+mn-cs"/>
        </a:defRPr>
      </a:lvl7pPr>
      <a:lvl8pPr marL="4266427" algn="l" defTabSz="609487" rtl="0" eaLnBrk="1" latinLnBrk="0" hangingPunct="1">
        <a:defRPr sz="2400" kern="1200">
          <a:solidFill>
            <a:schemeClr val="tx1"/>
          </a:solidFill>
          <a:latin typeface="+mn-lt"/>
          <a:ea typeface="+mn-ea"/>
          <a:cs typeface="+mn-cs"/>
        </a:defRPr>
      </a:lvl8pPr>
      <a:lvl9pPr marL="4875915" algn="l" defTabSz="6094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 corporate background 16x9_b.jp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19" y="142835"/>
            <a:ext cx="10942020" cy="964092"/>
          </a:xfrm>
          <a:prstGeom prst="rect">
            <a:avLst/>
          </a:prstGeom>
        </p:spPr>
        <p:txBody>
          <a:bodyPr vert="horz" lIns="0" tIns="45714" rIns="91426" bIns="45714" rtlCol="0" anchor="ctr">
            <a:noAutofit/>
          </a:bodyPr>
          <a:lstStyle/>
          <a:p>
            <a:r>
              <a:rPr lang="en-US" dirty="0" smtClean="0"/>
              <a:t>Master title style</a:t>
            </a:r>
            <a:endParaRPr lang="en-US" dirty="0"/>
          </a:p>
        </p:txBody>
      </p:sp>
      <p:sp>
        <p:nvSpPr>
          <p:cNvPr id="3" name="Text Placeholder 2"/>
          <p:cNvSpPr>
            <a:spLocks noGrp="1"/>
          </p:cNvSpPr>
          <p:nvPr>
            <p:ph type="body" idx="1"/>
          </p:nvPr>
        </p:nvSpPr>
        <p:spPr>
          <a:xfrm>
            <a:off x="637778" y="1121384"/>
            <a:ext cx="10936155" cy="4949008"/>
          </a:xfrm>
          <a:prstGeom prst="rect">
            <a:avLst/>
          </a:prstGeom>
        </p:spPr>
        <p:txBody>
          <a:bodyPr vert="horz" lIns="0" tIns="45714" rIns="91426" bIns="45714"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11971845" y="5106124"/>
            <a:ext cx="129779" cy="357277"/>
          </a:xfrm>
          <a:prstGeom prst="rect">
            <a:avLst/>
          </a:prstGeom>
          <a:noFill/>
        </p:spPr>
        <p:txBody>
          <a:bodyPr wrap="none" lIns="64258" tIns="32130" rIns="64258" bIns="32130" rtlCol="0">
            <a:spAutoFit/>
          </a:bodyPr>
          <a:lstStyle/>
          <a:p>
            <a:pPr defTabSz="609487"/>
            <a:endParaRPr lang="en-US" sz="1900" dirty="0">
              <a:solidFill>
                <a:prstClr val="black"/>
              </a:solidFill>
            </a:endParaRPr>
          </a:p>
        </p:txBody>
      </p:sp>
      <p:sp>
        <p:nvSpPr>
          <p:cNvPr id="8" name="TextBox 7"/>
          <p:cNvSpPr txBox="1"/>
          <p:nvPr/>
        </p:nvSpPr>
        <p:spPr>
          <a:xfrm>
            <a:off x="12626369" y="7159280"/>
            <a:ext cx="129779" cy="357277"/>
          </a:xfrm>
          <a:prstGeom prst="rect">
            <a:avLst/>
          </a:prstGeom>
          <a:noFill/>
        </p:spPr>
        <p:txBody>
          <a:bodyPr wrap="none" lIns="64258" tIns="32130" rIns="64258" bIns="32130" rtlCol="0">
            <a:spAutoFit/>
          </a:bodyPr>
          <a:lstStyle/>
          <a:p>
            <a:pPr defTabSz="609487"/>
            <a:endParaRPr lang="en-US" sz="1900" dirty="0">
              <a:solidFill>
                <a:prstClr val="black"/>
              </a:solidFill>
            </a:endParaRPr>
          </a:p>
        </p:txBody>
      </p:sp>
      <p:sp>
        <p:nvSpPr>
          <p:cNvPr id="11" name="TextBox 10"/>
          <p:cNvSpPr txBox="1"/>
          <p:nvPr/>
        </p:nvSpPr>
        <p:spPr>
          <a:xfrm>
            <a:off x="12995281" y="2035308"/>
            <a:ext cx="129779" cy="357277"/>
          </a:xfrm>
          <a:prstGeom prst="rect">
            <a:avLst/>
          </a:prstGeom>
          <a:noFill/>
        </p:spPr>
        <p:txBody>
          <a:bodyPr wrap="none" lIns="64258" tIns="32130" rIns="64258" bIns="32130" rtlCol="0">
            <a:spAutoFit/>
          </a:bodyPr>
          <a:lstStyle/>
          <a:p>
            <a:pPr defTabSz="609487"/>
            <a:endParaRPr lang="en-US" sz="1900" dirty="0">
              <a:solidFill>
                <a:prstClr val="black"/>
              </a:solidFill>
            </a:endParaRPr>
          </a:p>
        </p:txBody>
      </p:sp>
      <p:sp>
        <p:nvSpPr>
          <p:cNvPr id="13" name="TextBox 12"/>
          <p:cNvSpPr txBox="1"/>
          <p:nvPr/>
        </p:nvSpPr>
        <p:spPr>
          <a:xfrm>
            <a:off x="-214208" y="4070616"/>
            <a:ext cx="129779" cy="357277"/>
          </a:xfrm>
          <a:prstGeom prst="rect">
            <a:avLst/>
          </a:prstGeom>
          <a:noFill/>
        </p:spPr>
        <p:txBody>
          <a:bodyPr wrap="none" lIns="64258" tIns="32130" rIns="64258" bIns="32130" rtlCol="0">
            <a:spAutoFit/>
          </a:bodyPr>
          <a:lstStyle/>
          <a:p>
            <a:pPr defTabSz="609487"/>
            <a:endParaRPr lang="en-US" sz="1900" dirty="0">
              <a:solidFill>
                <a:prstClr val="black"/>
              </a:solidFill>
            </a:endParaRPr>
          </a:p>
        </p:txBody>
      </p:sp>
      <p:sp>
        <p:nvSpPr>
          <p:cNvPr id="10" name="TextBox 9"/>
          <p:cNvSpPr txBox="1"/>
          <p:nvPr/>
        </p:nvSpPr>
        <p:spPr>
          <a:xfrm>
            <a:off x="467325" y="6330957"/>
            <a:ext cx="636713" cy="276999"/>
          </a:xfrm>
          <a:prstGeom prst="rect">
            <a:avLst/>
          </a:prstGeom>
          <a:noFill/>
        </p:spPr>
        <p:txBody>
          <a:bodyPr wrap="none" lIns="91432" tIns="45718" rIns="91432" bIns="45718" rtlCol="0">
            <a:spAutoFit/>
          </a:bodyPr>
          <a:lstStyle/>
          <a:p>
            <a:pPr defTabSz="609487"/>
            <a:r>
              <a:rPr lang="en-US" sz="1200" dirty="0">
                <a:solidFill>
                  <a:prstClr val="black"/>
                </a:solidFill>
                <a:latin typeface="Univers LT Std 45 Light"/>
                <a:cs typeface="Univers LT Std 45 Light"/>
              </a:rPr>
              <a:t>ni.com</a:t>
            </a:r>
          </a:p>
        </p:txBody>
      </p:sp>
    </p:spTree>
    <p:extLst>
      <p:ext uri="{BB962C8B-B14F-4D97-AF65-F5344CB8AC3E}">
        <p14:creationId xmlns:p14="http://schemas.microsoft.com/office/powerpoint/2010/main" val="395264262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Lst>
  <p:timing>
    <p:tnLst>
      <p:par>
        <p:cTn id="1" dur="indefinite" restart="never" nodeType="tmRoot"/>
      </p:par>
    </p:tnLst>
  </p:timing>
  <p:txStyles>
    <p:titleStyle>
      <a:lvl1pPr algn="l" defTabSz="457115" rtl="0" eaLnBrk="1" latinLnBrk="0" hangingPunct="1">
        <a:spcBef>
          <a:spcPct val="0"/>
        </a:spcBef>
        <a:buNone/>
        <a:defRPr sz="3200" b="0" i="0" kern="1200" spc="-100">
          <a:solidFill>
            <a:schemeClr val="accent1"/>
          </a:solidFill>
          <a:latin typeface="+mn-lt"/>
          <a:ea typeface="+mj-ea"/>
          <a:cs typeface="Univers LT Std 45 Light"/>
        </a:defRPr>
      </a:lvl1pPr>
    </p:titleStyle>
    <p:bodyStyle>
      <a:lvl1pPr marL="173018" indent="-173018" algn="l" defTabSz="457115" rtl="0" eaLnBrk="1" latinLnBrk="0" hangingPunct="1">
        <a:spcBef>
          <a:spcPts val="573"/>
        </a:spcBef>
        <a:buClr>
          <a:schemeClr val="bg1">
            <a:lumMod val="50000"/>
          </a:schemeClr>
        </a:buClr>
        <a:buSzPct val="70000"/>
        <a:buFont typeface="Arial" pitchFamily="34" charset="0"/>
        <a:buChar char="•"/>
        <a:defRPr sz="2400" b="0" i="0" kern="1200">
          <a:solidFill>
            <a:schemeClr val="tx1"/>
          </a:solidFill>
          <a:latin typeface="+mn-lt"/>
          <a:ea typeface="+mn-ea"/>
          <a:cs typeface="Univers LT Std 45 Light"/>
        </a:defRPr>
      </a:lvl1pPr>
      <a:lvl2pPr marL="642560" indent="-186301" algn="l" defTabSz="457115" rtl="0" eaLnBrk="1" latinLnBrk="0" hangingPunct="1">
        <a:spcBef>
          <a:spcPct val="20000"/>
        </a:spcBef>
        <a:buClr>
          <a:schemeClr val="bg1">
            <a:lumMod val="50000"/>
          </a:schemeClr>
        </a:buClr>
        <a:buSzPct val="70000"/>
        <a:buFont typeface="Arial"/>
        <a:buChar char="•"/>
        <a:defRPr sz="2000" b="0" i="0" kern="1200">
          <a:solidFill>
            <a:schemeClr val="tx1"/>
          </a:solidFill>
          <a:latin typeface="+mn-lt"/>
          <a:ea typeface="+mn-ea"/>
          <a:cs typeface="Univers LT Std 45 Light"/>
        </a:defRPr>
      </a:lvl2pPr>
      <a:lvl3pPr marL="1082090" indent="-167334" algn="l" defTabSz="457115" rtl="0" eaLnBrk="1" latinLnBrk="0" hangingPunct="1">
        <a:spcBef>
          <a:spcPct val="20000"/>
        </a:spcBef>
        <a:buClr>
          <a:schemeClr val="bg1">
            <a:lumMod val="50000"/>
          </a:schemeClr>
        </a:buClr>
        <a:buSzPct val="70000"/>
        <a:buFont typeface="Courier New"/>
        <a:buChar char="o"/>
        <a:defRPr sz="1900" b="0" i="0" kern="1200">
          <a:solidFill>
            <a:schemeClr val="tx1"/>
          </a:solidFill>
          <a:latin typeface="+mn-lt"/>
          <a:ea typeface="+mn-ea"/>
          <a:cs typeface="Univers LT Std 45 Light"/>
        </a:defRPr>
      </a:lvl3pPr>
      <a:lvl4pPr marL="1599911" indent="-228560" algn="l" defTabSz="457115" rtl="0" eaLnBrk="1" latinLnBrk="0" hangingPunct="1">
        <a:spcBef>
          <a:spcPct val="20000"/>
        </a:spcBef>
        <a:buClr>
          <a:schemeClr val="bg1">
            <a:lumMod val="50000"/>
          </a:schemeClr>
        </a:buClr>
        <a:buSzPct val="70000"/>
        <a:buFont typeface="Arial"/>
        <a:buChar char="–"/>
        <a:defRPr sz="1500" b="0" i="0" kern="1200">
          <a:solidFill>
            <a:schemeClr val="tx1"/>
          </a:solidFill>
          <a:latin typeface="+mn-lt"/>
          <a:ea typeface="+mn-ea"/>
          <a:cs typeface="Univers LT Std 45 Light"/>
        </a:defRPr>
      </a:lvl4pPr>
      <a:lvl5pPr marL="1828472" indent="0" algn="l" defTabSz="457115"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145" indent="-228560" algn="l" defTabSz="457115" rtl="0" eaLnBrk="1" latinLnBrk="0" hangingPunct="1">
        <a:spcBef>
          <a:spcPct val="20000"/>
        </a:spcBef>
        <a:buFont typeface="Arial"/>
        <a:buChar char="•"/>
        <a:defRPr sz="2000" kern="1200">
          <a:solidFill>
            <a:schemeClr val="tx1"/>
          </a:solidFill>
          <a:latin typeface="+mn-lt"/>
          <a:ea typeface="+mn-ea"/>
          <a:cs typeface="+mn-cs"/>
        </a:defRPr>
      </a:lvl6pPr>
      <a:lvl7pPr marL="2971262" indent="-228560" algn="l" defTabSz="457115" rtl="0" eaLnBrk="1" latinLnBrk="0" hangingPunct="1">
        <a:spcBef>
          <a:spcPct val="20000"/>
        </a:spcBef>
        <a:buFont typeface="Arial"/>
        <a:buChar char="•"/>
        <a:defRPr sz="2000" kern="1200">
          <a:solidFill>
            <a:schemeClr val="tx1"/>
          </a:solidFill>
          <a:latin typeface="+mn-lt"/>
          <a:ea typeface="+mn-ea"/>
          <a:cs typeface="+mn-cs"/>
        </a:defRPr>
      </a:lvl7pPr>
      <a:lvl8pPr marL="3428380" indent="-228560" algn="l" defTabSz="457115" rtl="0" eaLnBrk="1" latinLnBrk="0" hangingPunct="1">
        <a:spcBef>
          <a:spcPct val="20000"/>
        </a:spcBef>
        <a:buFont typeface="Arial"/>
        <a:buChar char="•"/>
        <a:defRPr sz="2000" kern="1200">
          <a:solidFill>
            <a:schemeClr val="tx1"/>
          </a:solidFill>
          <a:latin typeface="+mn-lt"/>
          <a:ea typeface="+mn-ea"/>
          <a:cs typeface="+mn-cs"/>
        </a:defRPr>
      </a:lvl8pPr>
      <a:lvl9pPr marL="3885498" indent="-228560" algn="l" defTabSz="45711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15" rtl="0" eaLnBrk="1" latinLnBrk="0" hangingPunct="1">
        <a:defRPr sz="1900" kern="1200">
          <a:solidFill>
            <a:schemeClr val="tx1"/>
          </a:solidFill>
          <a:latin typeface="+mn-lt"/>
          <a:ea typeface="+mn-ea"/>
          <a:cs typeface="+mn-cs"/>
        </a:defRPr>
      </a:lvl1pPr>
      <a:lvl2pPr marL="457115" algn="l" defTabSz="457115" rtl="0" eaLnBrk="1" latinLnBrk="0" hangingPunct="1">
        <a:defRPr sz="1900" kern="1200">
          <a:solidFill>
            <a:schemeClr val="tx1"/>
          </a:solidFill>
          <a:latin typeface="+mn-lt"/>
          <a:ea typeface="+mn-ea"/>
          <a:cs typeface="+mn-cs"/>
        </a:defRPr>
      </a:lvl2pPr>
      <a:lvl3pPr marL="914234" algn="l" defTabSz="457115" rtl="0" eaLnBrk="1" latinLnBrk="0" hangingPunct="1">
        <a:defRPr sz="1900" kern="1200">
          <a:solidFill>
            <a:schemeClr val="tx1"/>
          </a:solidFill>
          <a:latin typeface="+mn-lt"/>
          <a:ea typeface="+mn-ea"/>
          <a:cs typeface="+mn-cs"/>
        </a:defRPr>
      </a:lvl3pPr>
      <a:lvl4pPr marL="1371352" algn="l" defTabSz="457115" rtl="0" eaLnBrk="1" latinLnBrk="0" hangingPunct="1">
        <a:defRPr sz="1900" kern="1200">
          <a:solidFill>
            <a:schemeClr val="tx1"/>
          </a:solidFill>
          <a:latin typeface="+mn-lt"/>
          <a:ea typeface="+mn-ea"/>
          <a:cs typeface="+mn-cs"/>
        </a:defRPr>
      </a:lvl4pPr>
      <a:lvl5pPr marL="1828472" algn="l" defTabSz="457115" rtl="0" eaLnBrk="1" latinLnBrk="0" hangingPunct="1">
        <a:defRPr sz="1900" kern="1200">
          <a:solidFill>
            <a:schemeClr val="tx1"/>
          </a:solidFill>
          <a:latin typeface="+mn-lt"/>
          <a:ea typeface="+mn-ea"/>
          <a:cs typeface="+mn-cs"/>
        </a:defRPr>
      </a:lvl5pPr>
      <a:lvl6pPr marL="2285590" algn="l" defTabSz="457115" rtl="0" eaLnBrk="1" latinLnBrk="0" hangingPunct="1">
        <a:defRPr sz="1900" kern="1200">
          <a:solidFill>
            <a:schemeClr val="tx1"/>
          </a:solidFill>
          <a:latin typeface="+mn-lt"/>
          <a:ea typeface="+mn-ea"/>
          <a:cs typeface="+mn-cs"/>
        </a:defRPr>
      </a:lvl6pPr>
      <a:lvl7pPr marL="2742706" algn="l" defTabSz="457115" rtl="0" eaLnBrk="1" latinLnBrk="0" hangingPunct="1">
        <a:defRPr sz="1900" kern="1200">
          <a:solidFill>
            <a:schemeClr val="tx1"/>
          </a:solidFill>
          <a:latin typeface="+mn-lt"/>
          <a:ea typeface="+mn-ea"/>
          <a:cs typeface="+mn-cs"/>
        </a:defRPr>
      </a:lvl7pPr>
      <a:lvl8pPr marL="3199820" algn="l" defTabSz="457115" rtl="0" eaLnBrk="1" latinLnBrk="0" hangingPunct="1">
        <a:defRPr sz="1900" kern="1200">
          <a:solidFill>
            <a:schemeClr val="tx1"/>
          </a:solidFill>
          <a:latin typeface="+mn-lt"/>
          <a:ea typeface="+mn-ea"/>
          <a:cs typeface="+mn-cs"/>
        </a:defRPr>
      </a:lvl8pPr>
      <a:lvl9pPr marL="3656935" algn="l" defTabSz="45711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 corporate background 16x9_b.jp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19" y="142835"/>
            <a:ext cx="10942020" cy="964092"/>
          </a:xfrm>
          <a:prstGeom prst="rect">
            <a:avLst/>
          </a:prstGeom>
        </p:spPr>
        <p:txBody>
          <a:bodyPr vert="horz" lIns="0" tIns="45714" rIns="91426" bIns="45714" rtlCol="0" anchor="ctr">
            <a:noAutofit/>
          </a:bodyPr>
          <a:lstStyle/>
          <a:p>
            <a:r>
              <a:rPr lang="en-US" dirty="0" smtClean="0"/>
              <a:t>Master title style</a:t>
            </a:r>
            <a:endParaRPr lang="en-US" dirty="0"/>
          </a:p>
        </p:txBody>
      </p:sp>
      <p:sp>
        <p:nvSpPr>
          <p:cNvPr id="3" name="Text Placeholder 2"/>
          <p:cNvSpPr>
            <a:spLocks noGrp="1"/>
          </p:cNvSpPr>
          <p:nvPr>
            <p:ph type="body" idx="1"/>
          </p:nvPr>
        </p:nvSpPr>
        <p:spPr>
          <a:xfrm>
            <a:off x="637778" y="1121384"/>
            <a:ext cx="10936155" cy="4949008"/>
          </a:xfrm>
          <a:prstGeom prst="rect">
            <a:avLst/>
          </a:prstGeom>
        </p:spPr>
        <p:txBody>
          <a:bodyPr vert="horz" lIns="0" tIns="45714" rIns="91426" bIns="45714"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11971845" y="5106124"/>
            <a:ext cx="129779" cy="357277"/>
          </a:xfrm>
          <a:prstGeom prst="rect">
            <a:avLst/>
          </a:prstGeom>
          <a:noFill/>
        </p:spPr>
        <p:txBody>
          <a:bodyPr wrap="none" lIns="64258" tIns="32130" rIns="64258" bIns="32130" rtlCol="0">
            <a:spAutoFit/>
          </a:bodyPr>
          <a:lstStyle/>
          <a:p>
            <a:pPr defTabSz="609487"/>
            <a:endParaRPr lang="en-US" sz="1900" dirty="0">
              <a:solidFill>
                <a:prstClr val="black"/>
              </a:solidFill>
            </a:endParaRPr>
          </a:p>
        </p:txBody>
      </p:sp>
      <p:sp>
        <p:nvSpPr>
          <p:cNvPr id="8" name="TextBox 7"/>
          <p:cNvSpPr txBox="1"/>
          <p:nvPr/>
        </p:nvSpPr>
        <p:spPr>
          <a:xfrm>
            <a:off x="12626369" y="7159280"/>
            <a:ext cx="129779" cy="357277"/>
          </a:xfrm>
          <a:prstGeom prst="rect">
            <a:avLst/>
          </a:prstGeom>
          <a:noFill/>
        </p:spPr>
        <p:txBody>
          <a:bodyPr wrap="none" lIns="64258" tIns="32130" rIns="64258" bIns="32130" rtlCol="0">
            <a:spAutoFit/>
          </a:bodyPr>
          <a:lstStyle/>
          <a:p>
            <a:pPr defTabSz="609487"/>
            <a:endParaRPr lang="en-US" sz="1900" dirty="0">
              <a:solidFill>
                <a:prstClr val="black"/>
              </a:solidFill>
            </a:endParaRPr>
          </a:p>
        </p:txBody>
      </p:sp>
      <p:sp>
        <p:nvSpPr>
          <p:cNvPr id="11" name="TextBox 10"/>
          <p:cNvSpPr txBox="1"/>
          <p:nvPr/>
        </p:nvSpPr>
        <p:spPr>
          <a:xfrm>
            <a:off x="12995281" y="2035308"/>
            <a:ext cx="129779" cy="357277"/>
          </a:xfrm>
          <a:prstGeom prst="rect">
            <a:avLst/>
          </a:prstGeom>
          <a:noFill/>
        </p:spPr>
        <p:txBody>
          <a:bodyPr wrap="none" lIns="64258" tIns="32130" rIns="64258" bIns="32130" rtlCol="0">
            <a:spAutoFit/>
          </a:bodyPr>
          <a:lstStyle/>
          <a:p>
            <a:pPr defTabSz="609487"/>
            <a:endParaRPr lang="en-US" sz="1900" dirty="0">
              <a:solidFill>
                <a:prstClr val="black"/>
              </a:solidFill>
            </a:endParaRPr>
          </a:p>
        </p:txBody>
      </p:sp>
      <p:sp>
        <p:nvSpPr>
          <p:cNvPr id="13" name="TextBox 12"/>
          <p:cNvSpPr txBox="1"/>
          <p:nvPr/>
        </p:nvSpPr>
        <p:spPr>
          <a:xfrm>
            <a:off x="-214208" y="4070616"/>
            <a:ext cx="129779" cy="357277"/>
          </a:xfrm>
          <a:prstGeom prst="rect">
            <a:avLst/>
          </a:prstGeom>
          <a:noFill/>
        </p:spPr>
        <p:txBody>
          <a:bodyPr wrap="none" lIns="64258" tIns="32130" rIns="64258" bIns="32130" rtlCol="0">
            <a:spAutoFit/>
          </a:bodyPr>
          <a:lstStyle/>
          <a:p>
            <a:pPr defTabSz="609487"/>
            <a:endParaRPr lang="en-US" sz="1900" dirty="0">
              <a:solidFill>
                <a:prstClr val="black"/>
              </a:solidFill>
            </a:endParaRPr>
          </a:p>
        </p:txBody>
      </p:sp>
      <p:sp>
        <p:nvSpPr>
          <p:cNvPr id="10" name="TextBox 9"/>
          <p:cNvSpPr txBox="1"/>
          <p:nvPr/>
        </p:nvSpPr>
        <p:spPr>
          <a:xfrm>
            <a:off x="467325" y="6330957"/>
            <a:ext cx="636713" cy="276999"/>
          </a:xfrm>
          <a:prstGeom prst="rect">
            <a:avLst/>
          </a:prstGeom>
          <a:noFill/>
        </p:spPr>
        <p:txBody>
          <a:bodyPr wrap="none" lIns="91432" tIns="45718" rIns="91432" bIns="45718" rtlCol="0">
            <a:spAutoFit/>
          </a:bodyPr>
          <a:lstStyle/>
          <a:p>
            <a:pPr defTabSz="609487"/>
            <a:r>
              <a:rPr lang="en-US" sz="1200" dirty="0">
                <a:solidFill>
                  <a:prstClr val="black"/>
                </a:solidFill>
                <a:latin typeface="Univers LT Std 45 Light"/>
                <a:cs typeface="Univers LT Std 45 Light"/>
              </a:rPr>
              <a:t>ni.com</a:t>
            </a:r>
          </a:p>
        </p:txBody>
      </p:sp>
    </p:spTree>
    <p:extLst>
      <p:ext uri="{BB962C8B-B14F-4D97-AF65-F5344CB8AC3E}">
        <p14:creationId xmlns:p14="http://schemas.microsoft.com/office/powerpoint/2010/main" val="360679695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Lst>
  <p:timing>
    <p:tnLst>
      <p:par>
        <p:cTn id="1" dur="indefinite" restart="never" nodeType="tmRoot"/>
      </p:par>
    </p:tnLst>
  </p:timing>
  <p:txStyles>
    <p:titleStyle>
      <a:lvl1pPr algn="l" defTabSz="457115" rtl="0" eaLnBrk="1" latinLnBrk="0" hangingPunct="1">
        <a:spcBef>
          <a:spcPct val="0"/>
        </a:spcBef>
        <a:buNone/>
        <a:defRPr sz="3200" b="0" i="0" kern="1200" spc="-100">
          <a:solidFill>
            <a:schemeClr val="accent1"/>
          </a:solidFill>
          <a:latin typeface="+mn-lt"/>
          <a:ea typeface="+mj-ea"/>
          <a:cs typeface="Univers LT Std 45 Light"/>
        </a:defRPr>
      </a:lvl1pPr>
    </p:titleStyle>
    <p:bodyStyle>
      <a:lvl1pPr marL="173018" indent="-173018" algn="l" defTabSz="457115" rtl="0" eaLnBrk="1" latinLnBrk="0" hangingPunct="1">
        <a:spcBef>
          <a:spcPts val="573"/>
        </a:spcBef>
        <a:buClr>
          <a:schemeClr val="bg1">
            <a:lumMod val="50000"/>
          </a:schemeClr>
        </a:buClr>
        <a:buSzPct val="70000"/>
        <a:buFont typeface="Arial" pitchFamily="34" charset="0"/>
        <a:buChar char="•"/>
        <a:defRPr sz="2400" b="0" i="0" kern="1200">
          <a:solidFill>
            <a:schemeClr val="tx1"/>
          </a:solidFill>
          <a:latin typeface="+mn-lt"/>
          <a:ea typeface="+mn-ea"/>
          <a:cs typeface="Univers LT Std 45 Light"/>
        </a:defRPr>
      </a:lvl1pPr>
      <a:lvl2pPr marL="642560" indent="-186301" algn="l" defTabSz="457115" rtl="0" eaLnBrk="1" latinLnBrk="0" hangingPunct="1">
        <a:spcBef>
          <a:spcPct val="20000"/>
        </a:spcBef>
        <a:buClr>
          <a:schemeClr val="bg1">
            <a:lumMod val="50000"/>
          </a:schemeClr>
        </a:buClr>
        <a:buSzPct val="70000"/>
        <a:buFont typeface="Arial"/>
        <a:buChar char="•"/>
        <a:defRPr sz="2000" b="0" i="0" kern="1200">
          <a:solidFill>
            <a:schemeClr val="tx1"/>
          </a:solidFill>
          <a:latin typeface="+mn-lt"/>
          <a:ea typeface="+mn-ea"/>
          <a:cs typeface="Univers LT Std 45 Light"/>
        </a:defRPr>
      </a:lvl2pPr>
      <a:lvl3pPr marL="1082090" indent="-167334" algn="l" defTabSz="457115" rtl="0" eaLnBrk="1" latinLnBrk="0" hangingPunct="1">
        <a:spcBef>
          <a:spcPct val="20000"/>
        </a:spcBef>
        <a:buClr>
          <a:schemeClr val="bg1">
            <a:lumMod val="50000"/>
          </a:schemeClr>
        </a:buClr>
        <a:buSzPct val="70000"/>
        <a:buFont typeface="Courier New"/>
        <a:buChar char="o"/>
        <a:defRPr sz="1900" b="0" i="0" kern="1200">
          <a:solidFill>
            <a:schemeClr val="tx1"/>
          </a:solidFill>
          <a:latin typeface="+mn-lt"/>
          <a:ea typeface="+mn-ea"/>
          <a:cs typeface="Univers LT Std 45 Light"/>
        </a:defRPr>
      </a:lvl3pPr>
      <a:lvl4pPr marL="1599911" indent="-228560" algn="l" defTabSz="457115" rtl="0" eaLnBrk="1" latinLnBrk="0" hangingPunct="1">
        <a:spcBef>
          <a:spcPct val="20000"/>
        </a:spcBef>
        <a:buClr>
          <a:schemeClr val="bg1">
            <a:lumMod val="50000"/>
          </a:schemeClr>
        </a:buClr>
        <a:buSzPct val="70000"/>
        <a:buFont typeface="Arial"/>
        <a:buChar char="–"/>
        <a:defRPr sz="1500" b="0" i="0" kern="1200">
          <a:solidFill>
            <a:schemeClr val="tx1"/>
          </a:solidFill>
          <a:latin typeface="+mn-lt"/>
          <a:ea typeface="+mn-ea"/>
          <a:cs typeface="Univers LT Std 45 Light"/>
        </a:defRPr>
      </a:lvl4pPr>
      <a:lvl5pPr marL="1828472" indent="0" algn="l" defTabSz="457115"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145" indent="-228560" algn="l" defTabSz="457115" rtl="0" eaLnBrk="1" latinLnBrk="0" hangingPunct="1">
        <a:spcBef>
          <a:spcPct val="20000"/>
        </a:spcBef>
        <a:buFont typeface="Arial"/>
        <a:buChar char="•"/>
        <a:defRPr sz="2000" kern="1200">
          <a:solidFill>
            <a:schemeClr val="tx1"/>
          </a:solidFill>
          <a:latin typeface="+mn-lt"/>
          <a:ea typeface="+mn-ea"/>
          <a:cs typeface="+mn-cs"/>
        </a:defRPr>
      </a:lvl6pPr>
      <a:lvl7pPr marL="2971262" indent="-228560" algn="l" defTabSz="457115" rtl="0" eaLnBrk="1" latinLnBrk="0" hangingPunct="1">
        <a:spcBef>
          <a:spcPct val="20000"/>
        </a:spcBef>
        <a:buFont typeface="Arial"/>
        <a:buChar char="•"/>
        <a:defRPr sz="2000" kern="1200">
          <a:solidFill>
            <a:schemeClr val="tx1"/>
          </a:solidFill>
          <a:latin typeface="+mn-lt"/>
          <a:ea typeface="+mn-ea"/>
          <a:cs typeface="+mn-cs"/>
        </a:defRPr>
      </a:lvl7pPr>
      <a:lvl8pPr marL="3428380" indent="-228560" algn="l" defTabSz="457115" rtl="0" eaLnBrk="1" latinLnBrk="0" hangingPunct="1">
        <a:spcBef>
          <a:spcPct val="20000"/>
        </a:spcBef>
        <a:buFont typeface="Arial"/>
        <a:buChar char="•"/>
        <a:defRPr sz="2000" kern="1200">
          <a:solidFill>
            <a:schemeClr val="tx1"/>
          </a:solidFill>
          <a:latin typeface="+mn-lt"/>
          <a:ea typeface="+mn-ea"/>
          <a:cs typeface="+mn-cs"/>
        </a:defRPr>
      </a:lvl8pPr>
      <a:lvl9pPr marL="3885498" indent="-228560" algn="l" defTabSz="45711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15" rtl="0" eaLnBrk="1" latinLnBrk="0" hangingPunct="1">
        <a:defRPr sz="1900" kern="1200">
          <a:solidFill>
            <a:schemeClr val="tx1"/>
          </a:solidFill>
          <a:latin typeface="+mn-lt"/>
          <a:ea typeface="+mn-ea"/>
          <a:cs typeface="+mn-cs"/>
        </a:defRPr>
      </a:lvl1pPr>
      <a:lvl2pPr marL="457115" algn="l" defTabSz="457115" rtl="0" eaLnBrk="1" latinLnBrk="0" hangingPunct="1">
        <a:defRPr sz="1900" kern="1200">
          <a:solidFill>
            <a:schemeClr val="tx1"/>
          </a:solidFill>
          <a:latin typeface="+mn-lt"/>
          <a:ea typeface="+mn-ea"/>
          <a:cs typeface="+mn-cs"/>
        </a:defRPr>
      </a:lvl2pPr>
      <a:lvl3pPr marL="914234" algn="l" defTabSz="457115" rtl="0" eaLnBrk="1" latinLnBrk="0" hangingPunct="1">
        <a:defRPr sz="1900" kern="1200">
          <a:solidFill>
            <a:schemeClr val="tx1"/>
          </a:solidFill>
          <a:latin typeface="+mn-lt"/>
          <a:ea typeface="+mn-ea"/>
          <a:cs typeface="+mn-cs"/>
        </a:defRPr>
      </a:lvl3pPr>
      <a:lvl4pPr marL="1371352" algn="l" defTabSz="457115" rtl="0" eaLnBrk="1" latinLnBrk="0" hangingPunct="1">
        <a:defRPr sz="1900" kern="1200">
          <a:solidFill>
            <a:schemeClr val="tx1"/>
          </a:solidFill>
          <a:latin typeface="+mn-lt"/>
          <a:ea typeface="+mn-ea"/>
          <a:cs typeface="+mn-cs"/>
        </a:defRPr>
      </a:lvl4pPr>
      <a:lvl5pPr marL="1828472" algn="l" defTabSz="457115" rtl="0" eaLnBrk="1" latinLnBrk="0" hangingPunct="1">
        <a:defRPr sz="1900" kern="1200">
          <a:solidFill>
            <a:schemeClr val="tx1"/>
          </a:solidFill>
          <a:latin typeface="+mn-lt"/>
          <a:ea typeface="+mn-ea"/>
          <a:cs typeface="+mn-cs"/>
        </a:defRPr>
      </a:lvl5pPr>
      <a:lvl6pPr marL="2285590" algn="l" defTabSz="457115" rtl="0" eaLnBrk="1" latinLnBrk="0" hangingPunct="1">
        <a:defRPr sz="1900" kern="1200">
          <a:solidFill>
            <a:schemeClr val="tx1"/>
          </a:solidFill>
          <a:latin typeface="+mn-lt"/>
          <a:ea typeface="+mn-ea"/>
          <a:cs typeface="+mn-cs"/>
        </a:defRPr>
      </a:lvl6pPr>
      <a:lvl7pPr marL="2742706" algn="l" defTabSz="457115" rtl="0" eaLnBrk="1" latinLnBrk="0" hangingPunct="1">
        <a:defRPr sz="1900" kern="1200">
          <a:solidFill>
            <a:schemeClr val="tx1"/>
          </a:solidFill>
          <a:latin typeface="+mn-lt"/>
          <a:ea typeface="+mn-ea"/>
          <a:cs typeface="+mn-cs"/>
        </a:defRPr>
      </a:lvl7pPr>
      <a:lvl8pPr marL="3199820" algn="l" defTabSz="457115" rtl="0" eaLnBrk="1" latinLnBrk="0" hangingPunct="1">
        <a:defRPr sz="1900" kern="1200">
          <a:solidFill>
            <a:schemeClr val="tx1"/>
          </a:solidFill>
          <a:latin typeface="+mn-lt"/>
          <a:ea typeface="+mn-ea"/>
          <a:cs typeface="+mn-cs"/>
        </a:defRPr>
      </a:lvl8pPr>
      <a:lvl9pPr marL="3656935" algn="l" defTabSz="457115"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 corporate background 16x9_b.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21" y="142831"/>
            <a:ext cx="10893337" cy="964092"/>
          </a:xfrm>
          <a:prstGeom prst="rect">
            <a:avLst/>
          </a:prstGeom>
        </p:spPr>
        <p:txBody>
          <a:bodyPr vert="horz" lIns="0" tIns="45714" rIns="0" bIns="45714" rtlCol="0" anchor="ctr">
            <a:noAutofit/>
          </a:bodyPr>
          <a:lstStyle/>
          <a:p>
            <a:r>
              <a:rPr lang="en-US" dirty="0" smtClean="0"/>
              <a:t>Master title style</a:t>
            </a:r>
            <a:endParaRPr lang="en-US" dirty="0"/>
          </a:p>
        </p:txBody>
      </p:sp>
      <p:sp>
        <p:nvSpPr>
          <p:cNvPr id="3" name="Text Placeholder 2"/>
          <p:cNvSpPr>
            <a:spLocks noGrp="1"/>
          </p:cNvSpPr>
          <p:nvPr>
            <p:ph type="body" idx="1"/>
          </p:nvPr>
        </p:nvSpPr>
        <p:spPr>
          <a:xfrm>
            <a:off x="637785" y="1121384"/>
            <a:ext cx="10887473" cy="4949008"/>
          </a:xfrm>
          <a:prstGeom prst="rect">
            <a:avLst/>
          </a:prstGeom>
        </p:spPr>
        <p:txBody>
          <a:bodyPr vert="horz" lIns="0" tIns="45714" rIns="0" bIns="45714" rtlCol="0">
            <a:no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a:xfrm>
            <a:off x="5858547" y="6344225"/>
            <a:ext cx="474916" cy="276999"/>
          </a:xfrm>
          <a:prstGeom prst="rect">
            <a:avLst/>
          </a:prstGeom>
        </p:spPr>
        <p:txBody>
          <a:bodyPr vert="horz" lIns="121902" tIns="60950" rIns="121902" bIns="60950" rtlCol="0" anchor="ctr"/>
          <a:lstStyle>
            <a:defPPr>
              <a:defRPr lang="en-US"/>
            </a:defPPr>
            <a:lvl1pPr algn="ctr">
              <a:defRPr sz="1200">
                <a:solidFill>
                  <a:schemeClr val="tx1">
                    <a:tint val="75000"/>
                  </a:schemeClr>
                </a:solidFill>
                <a:latin typeface="Univers LT Std 45 Light"/>
                <a:cs typeface="Univers LT Std 45 Light"/>
              </a:defRPr>
            </a:lvl1pPr>
          </a:lstStyle>
          <a:p>
            <a:pPr defTabSz="609487"/>
            <a:fld id="{C53BE2A3-E884-4DA2-864E-54215D46267C}" type="slidenum">
              <a:rPr lang="en-US" sz="1500" smtClean="0">
                <a:solidFill>
                  <a:prstClr val="white"/>
                </a:solidFill>
              </a:rPr>
              <a:pPr defTabSz="609487"/>
              <a:t>‹#›</a:t>
            </a:fld>
            <a:endParaRPr lang="en-US" sz="1500" dirty="0">
              <a:solidFill>
                <a:prstClr val="white"/>
              </a:solidFill>
            </a:endParaRPr>
          </a:p>
        </p:txBody>
      </p:sp>
      <p:sp>
        <p:nvSpPr>
          <p:cNvPr id="10" name="TextBox 9"/>
          <p:cNvSpPr txBox="1"/>
          <p:nvPr/>
        </p:nvSpPr>
        <p:spPr>
          <a:xfrm>
            <a:off x="467321" y="6330951"/>
            <a:ext cx="861979" cy="369332"/>
          </a:xfrm>
          <a:prstGeom prst="rect">
            <a:avLst/>
          </a:prstGeom>
          <a:noFill/>
        </p:spPr>
        <p:txBody>
          <a:bodyPr wrap="none" lIns="91432" tIns="45718" rIns="91432" bIns="45718" rtlCol="0">
            <a:noAutofit/>
          </a:bodyPr>
          <a:lstStyle/>
          <a:p>
            <a:pPr defTabSz="609487"/>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353964401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Lst>
  <p:timing>
    <p:tnLst>
      <p:par>
        <p:cTn id="1" dur="indefinite" restart="never" nodeType="tmRoot"/>
      </p:par>
    </p:tnLst>
  </p:timing>
  <p:txStyles>
    <p:titleStyle>
      <a:lvl1pPr algn="l" defTabSz="609487" rtl="0" eaLnBrk="1" latinLnBrk="0" hangingPunct="1">
        <a:spcBef>
          <a:spcPct val="0"/>
        </a:spcBef>
        <a:buNone/>
        <a:defRPr sz="3700" b="0" i="0" kern="1200" spc="-67">
          <a:solidFill>
            <a:schemeClr val="accent1"/>
          </a:solidFill>
          <a:latin typeface="+mn-lt"/>
          <a:ea typeface="+mj-ea"/>
          <a:cs typeface="Univers LT Std 45 Light"/>
        </a:defRPr>
      </a:lvl1pPr>
    </p:titleStyle>
    <p:bodyStyle>
      <a:lvl1pPr marL="230690" indent="-230690" algn="l" defTabSz="609487" rtl="0" eaLnBrk="1" latinLnBrk="0" hangingPunct="1">
        <a:spcBef>
          <a:spcPts val="764"/>
        </a:spcBef>
        <a:buClr>
          <a:schemeClr val="bg1">
            <a:lumMod val="50000"/>
          </a:schemeClr>
        </a:buClr>
        <a:buSzPct val="70000"/>
        <a:buFont typeface="Arial" pitchFamily="34" charset="0"/>
        <a:buChar char="•"/>
        <a:defRPr sz="2700" b="0" i="0" kern="1200">
          <a:solidFill>
            <a:schemeClr val="bg2">
              <a:lumMod val="25000"/>
            </a:schemeClr>
          </a:solidFill>
          <a:latin typeface="+mn-lt"/>
          <a:ea typeface="+mn-ea"/>
          <a:cs typeface="Univers LT Std 45 Light"/>
        </a:defRPr>
      </a:lvl1pPr>
      <a:lvl2pPr marL="856747" indent="-248398" algn="l" defTabSz="609487" rtl="0" eaLnBrk="1" latinLnBrk="0" hangingPunct="1">
        <a:spcBef>
          <a:spcPct val="20000"/>
        </a:spcBef>
        <a:buClr>
          <a:schemeClr val="bg1">
            <a:lumMod val="50000"/>
          </a:schemeClr>
        </a:buClr>
        <a:buSzPct val="70000"/>
        <a:buFont typeface="Arial"/>
        <a:buChar char="•"/>
        <a:defRPr sz="2400" b="0" i="0" kern="1200">
          <a:solidFill>
            <a:schemeClr val="bg2">
              <a:lumMod val="25000"/>
            </a:schemeClr>
          </a:solidFill>
          <a:latin typeface="+mn-lt"/>
          <a:ea typeface="+mn-ea"/>
          <a:cs typeface="Univers LT Std 45 Light"/>
        </a:defRPr>
      </a:lvl2pPr>
      <a:lvl3pPr marL="1442785" indent="-223112" algn="l" defTabSz="609487" rtl="0" eaLnBrk="1" latinLnBrk="0" hangingPunct="1">
        <a:spcBef>
          <a:spcPct val="20000"/>
        </a:spcBef>
        <a:buClr>
          <a:schemeClr val="bg1">
            <a:lumMod val="50000"/>
          </a:schemeClr>
        </a:buClr>
        <a:buSzPct val="70000"/>
        <a:buFont typeface="Courier New"/>
        <a:buChar char="o"/>
        <a:defRPr sz="2100" b="0" i="0" kern="1200">
          <a:solidFill>
            <a:schemeClr val="bg2">
              <a:lumMod val="25000"/>
            </a:schemeClr>
          </a:solidFill>
          <a:latin typeface="+mn-lt"/>
          <a:ea typeface="+mn-ea"/>
          <a:cs typeface="Univers LT Std 45 Light"/>
        </a:defRPr>
      </a:lvl3pPr>
      <a:lvl4pPr marL="2133213" indent="-304743" algn="l" defTabSz="609487" rtl="0" eaLnBrk="1" latinLnBrk="0" hangingPunct="1">
        <a:spcBef>
          <a:spcPct val="20000"/>
        </a:spcBef>
        <a:buClr>
          <a:schemeClr val="bg1">
            <a:lumMod val="50000"/>
          </a:schemeClr>
        </a:buClr>
        <a:buSzPct val="70000"/>
        <a:buFont typeface="Arial"/>
        <a:buChar char="–"/>
        <a:defRPr sz="1700" b="0" i="0" kern="1200">
          <a:solidFill>
            <a:schemeClr val="bg2">
              <a:lumMod val="25000"/>
            </a:schemeClr>
          </a:solidFill>
          <a:latin typeface="+mn-lt"/>
          <a:ea typeface="+mn-ea"/>
          <a:cs typeface="Univers LT Std 45 Light"/>
        </a:defRPr>
      </a:lvl4pPr>
      <a:lvl5pPr marL="2437962" indent="0" algn="l" defTabSz="609487" rtl="0" eaLnBrk="1" latinLnBrk="0" hangingPunct="1">
        <a:spcBef>
          <a:spcPct val="20000"/>
        </a:spcBef>
        <a:buClr>
          <a:schemeClr val="bg1">
            <a:lumMod val="50000"/>
          </a:schemeClr>
        </a:buClr>
        <a:buSzPct val="70000"/>
        <a:buFont typeface="Arial"/>
        <a:buNone/>
        <a:defRPr sz="2700" kern="1200">
          <a:solidFill>
            <a:schemeClr val="tx1"/>
          </a:solidFill>
          <a:latin typeface="Arial"/>
          <a:ea typeface="+mn-ea"/>
          <a:cs typeface="Arial"/>
        </a:defRPr>
      </a:lvl5pPr>
      <a:lvl6pPr marL="3352192" indent="-304743" algn="l" defTabSz="609487" rtl="0" eaLnBrk="1" latinLnBrk="0" hangingPunct="1">
        <a:spcBef>
          <a:spcPct val="20000"/>
        </a:spcBef>
        <a:buFont typeface="Arial"/>
        <a:buChar char="•"/>
        <a:defRPr sz="2700" kern="1200">
          <a:solidFill>
            <a:schemeClr val="tx1"/>
          </a:solidFill>
          <a:latin typeface="+mn-lt"/>
          <a:ea typeface="+mn-ea"/>
          <a:cs typeface="+mn-cs"/>
        </a:defRPr>
      </a:lvl6pPr>
      <a:lvl7pPr marL="3961684" indent="-304743" algn="l" defTabSz="609487" rtl="0" eaLnBrk="1" latinLnBrk="0" hangingPunct="1">
        <a:spcBef>
          <a:spcPct val="20000"/>
        </a:spcBef>
        <a:buFont typeface="Arial"/>
        <a:buChar char="•"/>
        <a:defRPr sz="2700" kern="1200">
          <a:solidFill>
            <a:schemeClr val="tx1"/>
          </a:solidFill>
          <a:latin typeface="+mn-lt"/>
          <a:ea typeface="+mn-ea"/>
          <a:cs typeface="+mn-cs"/>
        </a:defRPr>
      </a:lvl7pPr>
      <a:lvl8pPr marL="4571172" indent="-304743" algn="l" defTabSz="609487" rtl="0" eaLnBrk="1" latinLnBrk="0" hangingPunct="1">
        <a:spcBef>
          <a:spcPct val="20000"/>
        </a:spcBef>
        <a:buFont typeface="Arial"/>
        <a:buChar char="•"/>
        <a:defRPr sz="2700" kern="1200">
          <a:solidFill>
            <a:schemeClr val="tx1"/>
          </a:solidFill>
          <a:latin typeface="+mn-lt"/>
          <a:ea typeface="+mn-ea"/>
          <a:cs typeface="+mn-cs"/>
        </a:defRPr>
      </a:lvl8pPr>
      <a:lvl9pPr marL="5180661" indent="-304743" algn="l" defTabSz="609487"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87" rtl="0" eaLnBrk="1" latinLnBrk="0" hangingPunct="1">
        <a:defRPr sz="2400" kern="1200">
          <a:solidFill>
            <a:schemeClr val="tx1"/>
          </a:solidFill>
          <a:latin typeface="+mn-lt"/>
          <a:ea typeface="+mn-ea"/>
          <a:cs typeface="+mn-cs"/>
        </a:defRPr>
      </a:lvl1pPr>
      <a:lvl2pPr marL="609487" algn="l" defTabSz="609487" rtl="0" eaLnBrk="1" latinLnBrk="0" hangingPunct="1">
        <a:defRPr sz="2400" kern="1200">
          <a:solidFill>
            <a:schemeClr val="tx1"/>
          </a:solidFill>
          <a:latin typeface="+mn-lt"/>
          <a:ea typeface="+mn-ea"/>
          <a:cs typeface="+mn-cs"/>
        </a:defRPr>
      </a:lvl2pPr>
      <a:lvl3pPr marL="1218980" algn="l" defTabSz="609487" rtl="0" eaLnBrk="1" latinLnBrk="0" hangingPunct="1">
        <a:defRPr sz="2400" kern="1200">
          <a:solidFill>
            <a:schemeClr val="tx1"/>
          </a:solidFill>
          <a:latin typeface="+mn-lt"/>
          <a:ea typeface="+mn-ea"/>
          <a:cs typeface="+mn-cs"/>
        </a:defRPr>
      </a:lvl3pPr>
      <a:lvl4pPr marL="1828470" algn="l" defTabSz="609487" rtl="0" eaLnBrk="1" latinLnBrk="0" hangingPunct="1">
        <a:defRPr sz="2400" kern="1200">
          <a:solidFill>
            <a:schemeClr val="tx1"/>
          </a:solidFill>
          <a:latin typeface="+mn-lt"/>
          <a:ea typeface="+mn-ea"/>
          <a:cs typeface="+mn-cs"/>
        </a:defRPr>
      </a:lvl4pPr>
      <a:lvl5pPr marL="2437962" algn="l" defTabSz="609487" rtl="0" eaLnBrk="1" latinLnBrk="0" hangingPunct="1">
        <a:defRPr sz="2400" kern="1200">
          <a:solidFill>
            <a:schemeClr val="tx1"/>
          </a:solidFill>
          <a:latin typeface="+mn-lt"/>
          <a:ea typeface="+mn-ea"/>
          <a:cs typeface="+mn-cs"/>
        </a:defRPr>
      </a:lvl5pPr>
      <a:lvl6pPr marL="3047449" algn="l" defTabSz="609487" rtl="0" eaLnBrk="1" latinLnBrk="0" hangingPunct="1">
        <a:defRPr sz="2400" kern="1200">
          <a:solidFill>
            <a:schemeClr val="tx1"/>
          </a:solidFill>
          <a:latin typeface="+mn-lt"/>
          <a:ea typeface="+mn-ea"/>
          <a:cs typeface="+mn-cs"/>
        </a:defRPr>
      </a:lvl6pPr>
      <a:lvl7pPr marL="3656935" algn="l" defTabSz="609487" rtl="0" eaLnBrk="1" latinLnBrk="0" hangingPunct="1">
        <a:defRPr sz="2400" kern="1200">
          <a:solidFill>
            <a:schemeClr val="tx1"/>
          </a:solidFill>
          <a:latin typeface="+mn-lt"/>
          <a:ea typeface="+mn-ea"/>
          <a:cs typeface="+mn-cs"/>
        </a:defRPr>
      </a:lvl7pPr>
      <a:lvl8pPr marL="4266427" algn="l" defTabSz="609487" rtl="0" eaLnBrk="1" latinLnBrk="0" hangingPunct="1">
        <a:defRPr sz="2400" kern="1200">
          <a:solidFill>
            <a:schemeClr val="tx1"/>
          </a:solidFill>
          <a:latin typeface="+mn-lt"/>
          <a:ea typeface="+mn-ea"/>
          <a:cs typeface="+mn-cs"/>
        </a:defRPr>
      </a:lvl8pPr>
      <a:lvl9pPr marL="4875915" algn="l" defTabSz="609487"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 corporate background 16x9_b.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31921" y="142831"/>
            <a:ext cx="10893337" cy="964092"/>
          </a:xfrm>
          <a:prstGeom prst="rect">
            <a:avLst/>
          </a:prstGeom>
        </p:spPr>
        <p:txBody>
          <a:bodyPr vert="horz" lIns="0" tIns="45714" rIns="0" bIns="45714" rtlCol="0" anchor="ctr">
            <a:noAutofit/>
          </a:bodyPr>
          <a:lstStyle/>
          <a:p>
            <a:r>
              <a:rPr lang="en-US" dirty="0" smtClean="0"/>
              <a:t>Master title style</a:t>
            </a:r>
            <a:endParaRPr lang="en-US" dirty="0"/>
          </a:p>
        </p:txBody>
      </p:sp>
      <p:sp>
        <p:nvSpPr>
          <p:cNvPr id="3" name="Text Placeholder 2"/>
          <p:cNvSpPr>
            <a:spLocks noGrp="1"/>
          </p:cNvSpPr>
          <p:nvPr>
            <p:ph type="body" idx="1"/>
          </p:nvPr>
        </p:nvSpPr>
        <p:spPr>
          <a:xfrm>
            <a:off x="637785" y="1121384"/>
            <a:ext cx="10887473" cy="4949008"/>
          </a:xfrm>
          <a:prstGeom prst="rect">
            <a:avLst/>
          </a:prstGeom>
        </p:spPr>
        <p:txBody>
          <a:bodyPr vert="horz" lIns="0" tIns="45714" rIns="0" bIns="45714" rtlCol="0">
            <a:no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a:xfrm>
            <a:off x="5858547" y="6344225"/>
            <a:ext cx="474916" cy="276999"/>
          </a:xfrm>
          <a:prstGeom prst="rect">
            <a:avLst/>
          </a:prstGeom>
        </p:spPr>
        <p:txBody>
          <a:bodyPr vert="horz" lIns="121902" tIns="60950" rIns="121902" bIns="60950" rtlCol="0" anchor="ctr"/>
          <a:lstStyle>
            <a:defPPr>
              <a:defRPr lang="en-US"/>
            </a:defPPr>
            <a:lvl1pPr algn="ctr">
              <a:defRPr sz="1200">
                <a:solidFill>
                  <a:schemeClr val="tx1">
                    <a:tint val="75000"/>
                  </a:schemeClr>
                </a:solidFill>
                <a:latin typeface="Univers LT Std 45 Light"/>
                <a:cs typeface="Univers LT Std 45 Light"/>
              </a:defRPr>
            </a:lvl1pPr>
          </a:lstStyle>
          <a:p>
            <a:pPr defTabSz="609487"/>
            <a:fld id="{C53BE2A3-E884-4DA2-864E-54215D46267C}" type="slidenum">
              <a:rPr lang="en-US" sz="1500" smtClean="0">
                <a:solidFill>
                  <a:prstClr val="white"/>
                </a:solidFill>
              </a:rPr>
              <a:pPr defTabSz="609487"/>
              <a:t>‹#›</a:t>
            </a:fld>
            <a:endParaRPr lang="en-US" sz="1500" dirty="0">
              <a:solidFill>
                <a:prstClr val="white"/>
              </a:solidFill>
            </a:endParaRPr>
          </a:p>
        </p:txBody>
      </p:sp>
      <p:sp>
        <p:nvSpPr>
          <p:cNvPr id="10" name="TextBox 9"/>
          <p:cNvSpPr txBox="1"/>
          <p:nvPr/>
        </p:nvSpPr>
        <p:spPr>
          <a:xfrm>
            <a:off x="467321" y="6330951"/>
            <a:ext cx="861979" cy="369332"/>
          </a:xfrm>
          <a:prstGeom prst="rect">
            <a:avLst/>
          </a:prstGeom>
          <a:noFill/>
        </p:spPr>
        <p:txBody>
          <a:bodyPr wrap="none" lIns="91432" tIns="45718" rIns="91432" bIns="45718" rtlCol="0">
            <a:noAutofit/>
          </a:bodyPr>
          <a:lstStyle/>
          <a:p>
            <a:pPr defTabSz="609487"/>
            <a:r>
              <a:rPr lang="en-US" sz="1600" dirty="0" smtClean="0">
                <a:solidFill>
                  <a:prstClr val="black"/>
                </a:solidFill>
                <a:latin typeface="Univers LT Std 45 Light"/>
                <a:cs typeface="Univers LT Std 45 Light"/>
              </a:rPr>
              <a:t>ni.com</a:t>
            </a:r>
            <a:endParaRPr lang="en-US" sz="1600" dirty="0">
              <a:solidFill>
                <a:prstClr val="black"/>
              </a:solidFill>
              <a:latin typeface="Univers LT Std 45 Light"/>
              <a:cs typeface="Univers LT Std 45 Light"/>
            </a:endParaRPr>
          </a:p>
        </p:txBody>
      </p:sp>
    </p:spTree>
    <p:extLst>
      <p:ext uri="{BB962C8B-B14F-4D97-AF65-F5344CB8AC3E}">
        <p14:creationId xmlns:p14="http://schemas.microsoft.com/office/powerpoint/2010/main" val="7823447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Lst>
  <p:timing>
    <p:tnLst>
      <p:par>
        <p:cTn id="1" dur="indefinite" restart="never" nodeType="tmRoot"/>
      </p:par>
    </p:tnLst>
  </p:timing>
  <p:txStyles>
    <p:titleStyle>
      <a:lvl1pPr algn="l" defTabSz="609487" rtl="0" eaLnBrk="1" latinLnBrk="0" hangingPunct="1">
        <a:spcBef>
          <a:spcPct val="0"/>
        </a:spcBef>
        <a:buNone/>
        <a:defRPr sz="3700" b="0" i="0" kern="1200" spc="-67">
          <a:solidFill>
            <a:schemeClr val="accent1"/>
          </a:solidFill>
          <a:latin typeface="+mn-lt"/>
          <a:ea typeface="+mj-ea"/>
          <a:cs typeface="Univers LT Std 45 Light"/>
        </a:defRPr>
      </a:lvl1pPr>
    </p:titleStyle>
    <p:bodyStyle>
      <a:lvl1pPr marL="230690" indent="-230690" algn="l" defTabSz="609487" rtl="0" eaLnBrk="1" latinLnBrk="0" hangingPunct="1">
        <a:spcBef>
          <a:spcPts val="764"/>
        </a:spcBef>
        <a:buClr>
          <a:schemeClr val="bg1">
            <a:lumMod val="50000"/>
          </a:schemeClr>
        </a:buClr>
        <a:buSzPct val="70000"/>
        <a:buFont typeface="Arial" pitchFamily="34" charset="0"/>
        <a:buChar char="•"/>
        <a:defRPr sz="2700" b="0" i="0" kern="1200">
          <a:solidFill>
            <a:schemeClr val="bg2">
              <a:lumMod val="25000"/>
            </a:schemeClr>
          </a:solidFill>
          <a:latin typeface="+mn-lt"/>
          <a:ea typeface="+mn-ea"/>
          <a:cs typeface="Univers LT Std 45 Light"/>
        </a:defRPr>
      </a:lvl1pPr>
      <a:lvl2pPr marL="856747" indent="-248398" algn="l" defTabSz="609487" rtl="0" eaLnBrk="1" latinLnBrk="0" hangingPunct="1">
        <a:spcBef>
          <a:spcPct val="20000"/>
        </a:spcBef>
        <a:buClr>
          <a:schemeClr val="bg1">
            <a:lumMod val="50000"/>
          </a:schemeClr>
        </a:buClr>
        <a:buSzPct val="70000"/>
        <a:buFont typeface="Arial"/>
        <a:buChar char="•"/>
        <a:defRPr sz="2400" b="0" i="0" kern="1200">
          <a:solidFill>
            <a:schemeClr val="bg2">
              <a:lumMod val="25000"/>
            </a:schemeClr>
          </a:solidFill>
          <a:latin typeface="+mn-lt"/>
          <a:ea typeface="+mn-ea"/>
          <a:cs typeface="Univers LT Std 45 Light"/>
        </a:defRPr>
      </a:lvl2pPr>
      <a:lvl3pPr marL="1442785" indent="-223112" algn="l" defTabSz="609487" rtl="0" eaLnBrk="1" latinLnBrk="0" hangingPunct="1">
        <a:spcBef>
          <a:spcPct val="20000"/>
        </a:spcBef>
        <a:buClr>
          <a:schemeClr val="bg1">
            <a:lumMod val="50000"/>
          </a:schemeClr>
        </a:buClr>
        <a:buSzPct val="70000"/>
        <a:buFont typeface="Courier New"/>
        <a:buChar char="o"/>
        <a:defRPr sz="2100" b="0" i="0" kern="1200">
          <a:solidFill>
            <a:schemeClr val="bg2">
              <a:lumMod val="25000"/>
            </a:schemeClr>
          </a:solidFill>
          <a:latin typeface="+mn-lt"/>
          <a:ea typeface="+mn-ea"/>
          <a:cs typeface="Univers LT Std 45 Light"/>
        </a:defRPr>
      </a:lvl3pPr>
      <a:lvl4pPr marL="2133213" indent="-304743" algn="l" defTabSz="609487" rtl="0" eaLnBrk="1" latinLnBrk="0" hangingPunct="1">
        <a:spcBef>
          <a:spcPct val="20000"/>
        </a:spcBef>
        <a:buClr>
          <a:schemeClr val="bg1">
            <a:lumMod val="50000"/>
          </a:schemeClr>
        </a:buClr>
        <a:buSzPct val="70000"/>
        <a:buFont typeface="Arial"/>
        <a:buChar char="–"/>
        <a:defRPr sz="1700" b="0" i="0" kern="1200">
          <a:solidFill>
            <a:schemeClr val="bg2">
              <a:lumMod val="25000"/>
            </a:schemeClr>
          </a:solidFill>
          <a:latin typeface="+mn-lt"/>
          <a:ea typeface="+mn-ea"/>
          <a:cs typeface="Univers LT Std 45 Light"/>
        </a:defRPr>
      </a:lvl4pPr>
      <a:lvl5pPr marL="2437962" indent="0" algn="l" defTabSz="609487" rtl="0" eaLnBrk="1" latinLnBrk="0" hangingPunct="1">
        <a:spcBef>
          <a:spcPct val="20000"/>
        </a:spcBef>
        <a:buClr>
          <a:schemeClr val="bg1">
            <a:lumMod val="50000"/>
          </a:schemeClr>
        </a:buClr>
        <a:buSzPct val="70000"/>
        <a:buFont typeface="Arial"/>
        <a:buNone/>
        <a:defRPr sz="2700" kern="1200">
          <a:solidFill>
            <a:schemeClr val="tx1"/>
          </a:solidFill>
          <a:latin typeface="Arial"/>
          <a:ea typeface="+mn-ea"/>
          <a:cs typeface="Arial"/>
        </a:defRPr>
      </a:lvl5pPr>
      <a:lvl6pPr marL="3352192" indent="-304743" algn="l" defTabSz="609487" rtl="0" eaLnBrk="1" latinLnBrk="0" hangingPunct="1">
        <a:spcBef>
          <a:spcPct val="20000"/>
        </a:spcBef>
        <a:buFont typeface="Arial"/>
        <a:buChar char="•"/>
        <a:defRPr sz="2700" kern="1200">
          <a:solidFill>
            <a:schemeClr val="tx1"/>
          </a:solidFill>
          <a:latin typeface="+mn-lt"/>
          <a:ea typeface="+mn-ea"/>
          <a:cs typeface="+mn-cs"/>
        </a:defRPr>
      </a:lvl6pPr>
      <a:lvl7pPr marL="3961684" indent="-304743" algn="l" defTabSz="609487" rtl="0" eaLnBrk="1" latinLnBrk="0" hangingPunct="1">
        <a:spcBef>
          <a:spcPct val="20000"/>
        </a:spcBef>
        <a:buFont typeface="Arial"/>
        <a:buChar char="•"/>
        <a:defRPr sz="2700" kern="1200">
          <a:solidFill>
            <a:schemeClr val="tx1"/>
          </a:solidFill>
          <a:latin typeface="+mn-lt"/>
          <a:ea typeface="+mn-ea"/>
          <a:cs typeface="+mn-cs"/>
        </a:defRPr>
      </a:lvl7pPr>
      <a:lvl8pPr marL="4571172" indent="-304743" algn="l" defTabSz="609487" rtl="0" eaLnBrk="1" latinLnBrk="0" hangingPunct="1">
        <a:spcBef>
          <a:spcPct val="20000"/>
        </a:spcBef>
        <a:buFont typeface="Arial"/>
        <a:buChar char="•"/>
        <a:defRPr sz="2700" kern="1200">
          <a:solidFill>
            <a:schemeClr val="tx1"/>
          </a:solidFill>
          <a:latin typeface="+mn-lt"/>
          <a:ea typeface="+mn-ea"/>
          <a:cs typeface="+mn-cs"/>
        </a:defRPr>
      </a:lvl8pPr>
      <a:lvl9pPr marL="5180661" indent="-304743" algn="l" defTabSz="609487"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87" rtl="0" eaLnBrk="1" latinLnBrk="0" hangingPunct="1">
        <a:defRPr sz="2400" kern="1200">
          <a:solidFill>
            <a:schemeClr val="tx1"/>
          </a:solidFill>
          <a:latin typeface="+mn-lt"/>
          <a:ea typeface="+mn-ea"/>
          <a:cs typeface="+mn-cs"/>
        </a:defRPr>
      </a:lvl1pPr>
      <a:lvl2pPr marL="609487" algn="l" defTabSz="609487" rtl="0" eaLnBrk="1" latinLnBrk="0" hangingPunct="1">
        <a:defRPr sz="2400" kern="1200">
          <a:solidFill>
            <a:schemeClr val="tx1"/>
          </a:solidFill>
          <a:latin typeface="+mn-lt"/>
          <a:ea typeface="+mn-ea"/>
          <a:cs typeface="+mn-cs"/>
        </a:defRPr>
      </a:lvl2pPr>
      <a:lvl3pPr marL="1218980" algn="l" defTabSz="609487" rtl="0" eaLnBrk="1" latinLnBrk="0" hangingPunct="1">
        <a:defRPr sz="2400" kern="1200">
          <a:solidFill>
            <a:schemeClr val="tx1"/>
          </a:solidFill>
          <a:latin typeface="+mn-lt"/>
          <a:ea typeface="+mn-ea"/>
          <a:cs typeface="+mn-cs"/>
        </a:defRPr>
      </a:lvl3pPr>
      <a:lvl4pPr marL="1828470" algn="l" defTabSz="609487" rtl="0" eaLnBrk="1" latinLnBrk="0" hangingPunct="1">
        <a:defRPr sz="2400" kern="1200">
          <a:solidFill>
            <a:schemeClr val="tx1"/>
          </a:solidFill>
          <a:latin typeface="+mn-lt"/>
          <a:ea typeface="+mn-ea"/>
          <a:cs typeface="+mn-cs"/>
        </a:defRPr>
      </a:lvl4pPr>
      <a:lvl5pPr marL="2437962" algn="l" defTabSz="609487" rtl="0" eaLnBrk="1" latinLnBrk="0" hangingPunct="1">
        <a:defRPr sz="2400" kern="1200">
          <a:solidFill>
            <a:schemeClr val="tx1"/>
          </a:solidFill>
          <a:latin typeface="+mn-lt"/>
          <a:ea typeface="+mn-ea"/>
          <a:cs typeface="+mn-cs"/>
        </a:defRPr>
      </a:lvl5pPr>
      <a:lvl6pPr marL="3047449" algn="l" defTabSz="609487" rtl="0" eaLnBrk="1" latinLnBrk="0" hangingPunct="1">
        <a:defRPr sz="2400" kern="1200">
          <a:solidFill>
            <a:schemeClr val="tx1"/>
          </a:solidFill>
          <a:latin typeface="+mn-lt"/>
          <a:ea typeface="+mn-ea"/>
          <a:cs typeface="+mn-cs"/>
        </a:defRPr>
      </a:lvl6pPr>
      <a:lvl7pPr marL="3656935" algn="l" defTabSz="609487" rtl="0" eaLnBrk="1" latinLnBrk="0" hangingPunct="1">
        <a:defRPr sz="2400" kern="1200">
          <a:solidFill>
            <a:schemeClr val="tx1"/>
          </a:solidFill>
          <a:latin typeface="+mn-lt"/>
          <a:ea typeface="+mn-ea"/>
          <a:cs typeface="+mn-cs"/>
        </a:defRPr>
      </a:lvl7pPr>
      <a:lvl8pPr marL="4266427" algn="l" defTabSz="609487" rtl="0" eaLnBrk="1" latinLnBrk="0" hangingPunct="1">
        <a:defRPr sz="2400" kern="1200">
          <a:solidFill>
            <a:schemeClr val="tx1"/>
          </a:solidFill>
          <a:latin typeface="+mn-lt"/>
          <a:ea typeface="+mn-ea"/>
          <a:cs typeface="+mn-cs"/>
        </a:defRPr>
      </a:lvl8pPr>
      <a:lvl9pPr marL="4875915" algn="l" defTabSz="609487"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107531" y="142831"/>
            <a:ext cx="11417727" cy="964092"/>
          </a:xfrm>
          <a:prstGeom prst="rect">
            <a:avLst/>
          </a:prstGeom>
        </p:spPr>
        <p:txBody>
          <a:bodyPr vert="horz" lIns="121900" tIns="60949" rIns="121900" bIns="60949" rtlCol="0" anchor="ctr">
            <a:normAutofit/>
          </a:bodyPr>
          <a:lstStyle/>
          <a:p>
            <a:r>
              <a:rPr lang="en-US" dirty="0" smtClean="0"/>
              <a:t>Customer confidential master title style</a:t>
            </a:r>
            <a:endParaRPr lang="en-US" dirty="0"/>
          </a:p>
        </p:txBody>
      </p:sp>
      <p:sp>
        <p:nvSpPr>
          <p:cNvPr id="3" name="Text Placeholder 2"/>
          <p:cNvSpPr>
            <a:spLocks noGrp="1"/>
          </p:cNvSpPr>
          <p:nvPr>
            <p:ph type="body" idx="1"/>
          </p:nvPr>
        </p:nvSpPr>
        <p:spPr>
          <a:xfrm>
            <a:off x="101601" y="1121384"/>
            <a:ext cx="11423651" cy="4949008"/>
          </a:xfrm>
          <a:prstGeom prst="rect">
            <a:avLst/>
          </a:prstGeom>
        </p:spPr>
        <p:txBody>
          <a:bodyPr vert="horz" lIns="121900" tIns="60949" rIns="121900" bIns="60949"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11971841" y="5106120"/>
            <a:ext cx="173131" cy="455853"/>
          </a:xfrm>
          <a:prstGeom prst="rect">
            <a:avLst/>
          </a:prstGeom>
          <a:noFill/>
        </p:spPr>
        <p:txBody>
          <a:bodyPr wrap="none" lIns="85675" tIns="42842" rIns="85675" bIns="42842" rtlCol="0">
            <a:spAutoFit/>
          </a:bodyPr>
          <a:lstStyle/>
          <a:p>
            <a:pPr defTabSz="609487"/>
            <a:endParaRPr lang="en-US" sz="2400" dirty="0">
              <a:solidFill>
                <a:prstClr val="black"/>
              </a:solidFill>
              <a:latin typeface="Univers Com 45 Light"/>
            </a:endParaRPr>
          </a:p>
        </p:txBody>
      </p:sp>
      <p:sp>
        <p:nvSpPr>
          <p:cNvPr id="8" name="TextBox 7"/>
          <p:cNvSpPr txBox="1"/>
          <p:nvPr/>
        </p:nvSpPr>
        <p:spPr>
          <a:xfrm>
            <a:off x="12626365" y="7159280"/>
            <a:ext cx="173131" cy="455853"/>
          </a:xfrm>
          <a:prstGeom prst="rect">
            <a:avLst/>
          </a:prstGeom>
          <a:noFill/>
        </p:spPr>
        <p:txBody>
          <a:bodyPr wrap="none" lIns="85675" tIns="42842" rIns="85675" bIns="42842" rtlCol="0">
            <a:spAutoFit/>
          </a:bodyPr>
          <a:lstStyle/>
          <a:p>
            <a:pPr defTabSz="609487"/>
            <a:endParaRPr lang="en-US" sz="2400" dirty="0">
              <a:solidFill>
                <a:prstClr val="black"/>
              </a:solidFill>
              <a:latin typeface="Univers Com 45 Light"/>
            </a:endParaRPr>
          </a:p>
        </p:txBody>
      </p:sp>
      <p:sp>
        <p:nvSpPr>
          <p:cNvPr id="11" name="TextBox 10"/>
          <p:cNvSpPr txBox="1"/>
          <p:nvPr/>
        </p:nvSpPr>
        <p:spPr>
          <a:xfrm>
            <a:off x="12995280" y="2035308"/>
            <a:ext cx="173131" cy="455853"/>
          </a:xfrm>
          <a:prstGeom prst="rect">
            <a:avLst/>
          </a:prstGeom>
          <a:noFill/>
        </p:spPr>
        <p:txBody>
          <a:bodyPr wrap="none" lIns="85675" tIns="42842" rIns="85675" bIns="42842" rtlCol="0">
            <a:spAutoFit/>
          </a:bodyPr>
          <a:lstStyle/>
          <a:p>
            <a:pPr defTabSz="609487"/>
            <a:endParaRPr lang="en-US" sz="2400" dirty="0">
              <a:solidFill>
                <a:prstClr val="black"/>
              </a:solidFill>
              <a:latin typeface="Univers Com 45 Light"/>
            </a:endParaRPr>
          </a:p>
        </p:txBody>
      </p:sp>
      <p:sp>
        <p:nvSpPr>
          <p:cNvPr id="13" name="TextBox 12"/>
          <p:cNvSpPr txBox="1"/>
          <p:nvPr/>
        </p:nvSpPr>
        <p:spPr>
          <a:xfrm>
            <a:off x="-214208" y="4070616"/>
            <a:ext cx="173131" cy="455853"/>
          </a:xfrm>
          <a:prstGeom prst="rect">
            <a:avLst/>
          </a:prstGeom>
          <a:noFill/>
        </p:spPr>
        <p:txBody>
          <a:bodyPr wrap="none" lIns="85675" tIns="42842" rIns="85675" bIns="42842" rtlCol="0">
            <a:spAutoFit/>
          </a:bodyPr>
          <a:lstStyle/>
          <a:p>
            <a:pPr defTabSz="609487"/>
            <a:endParaRPr lang="en-US" sz="2400" dirty="0">
              <a:solidFill>
                <a:prstClr val="black"/>
              </a:solidFill>
              <a:latin typeface="Univers Com 45 Light"/>
            </a:endParaRPr>
          </a:p>
        </p:txBody>
      </p:sp>
      <p:sp>
        <p:nvSpPr>
          <p:cNvPr id="12" name="TextBox 11"/>
          <p:cNvSpPr txBox="1"/>
          <p:nvPr/>
        </p:nvSpPr>
        <p:spPr>
          <a:xfrm>
            <a:off x="467323" y="6330951"/>
            <a:ext cx="2475636" cy="369332"/>
          </a:xfrm>
          <a:prstGeom prst="rect">
            <a:avLst/>
          </a:prstGeom>
          <a:noFill/>
        </p:spPr>
        <p:txBody>
          <a:bodyPr wrap="none" lIns="121906" tIns="60953" rIns="121906" bIns="60953" rtlCol="0">
            <a:spAutoFit/>
          </a:bodyPr>
          <a:lstStyle/>
          <a:p>
            <a:pPr defTabSz="609487"/>
            <a:r>
              <a:rPr lang="en-US" sz="1600" dirty="0" smtClean="0">
                <a:solidFill>
                  <a:prstClr val="black"/>
                </a:solidFill>
                <a:latin typeface="Univers Com 45 Light"/>
              </a:rPr>
              <a:t>ni.com  |  NI Confidential</a:t>
            </a:r>
            <a:endParaRPr lang="en-US" sz="1600" dirty="0">
              <a:solidFill>
                <a:prstClr val="black"/>
              </a:solidFill>
              <a:latin typeface="Univers Com 45 Light"/>
            </a:endParaRPr>
          </a:p>
        </p:txBody>
      </p:sp>
      <p:grpSp>
        <p:nvGrpSpPr>
          <p:cNvPr id="9" name="Group 8"/>
          <p:cNvGrpSpPr/>
          <p:nvPr/>
        </p:nvGrpSpPr>
        <p:grpSpPr>
          <a:xfrm>
            <a:off x="9588500" y="6096001"/>
            <a:ext cx="2184400" cy="604283"/>
            <a:chOff x="7191375" y="4572000"/>
            <a:chExt cx="1638300" cy="453212"/>
          </a:xfrm>
        </p:grpSpPr>
        <p:sp>
          <p:nvSpPr>
            <p:cNvPr id="7" name="Rectangle 6"/>
            <p:cNvSpPr/>
            <p:nvPr userDrawn="1"/>
          </p:nvSpPr>
          <p:spPr>
            <a:xfrm>
              <a:off x="7191375" y="4572000"/>
              <a:ext cx="1638300" cy="4532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487"/>
              <a:endParaRPr lang="en-US" sz="2400">
                <a:solidFill>
                  <a:prstClr val="white"/>
                </a:solidFill>
                <a:latin typeface="Univers Com 45 Light"/>
              </a:endParaRPr>
            </a:p>
          </p:txBody>
        </p:sp>
        <p:pic>
          <p:nvPicPr>
            <p:cNvPr id="2051" name="Picture 3" descr="C:\Users\jphillip\Documents\Logos\LabVIEW\Latest from Joe\nilogo.png"/>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7441905" y="4690701"/>
              <a:ext cx="1137240" cy="275212"/>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391908403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609487" rtl="0" eaLnBrk="1" latinLnBrk="0" hangingPunct="1">
        <a:spcBef>
          <a:spcPct val="0"/>
        </a:spcBef>
        <a:buNone/>
        <a:defRPr sz="4300" b="0" i="0" kern="1200" spc="-133">
          <a:solidFill>
            <a:schemeClr val="accent1"/>
          </a:solidFill>
          <a:latin typeface="+mn-lt"/>
          <a:ea typeface="+mj-ea"/>
          <a:cs typeface="Arial"/>
        </a:defRPr>
      </a:lvl1pPr>
    </p:titleStyle>
    <p:bodyStyle>
      <a:lvl1pPr marL="230690" indent="-230690" algn="l" defTabSz="609487" rtl="0" eaLnBrk="1" latinLnBrk="0" hangingPunct="1">
        <a:spcBef>
          <a:spcPts val="764"/>
        </a:spcBef>
        <a:buClr>
          <a:schemeClr val="bg1">
            <a:lumMod val="50000"/>
          </a:schemeClr>
        </a:buClr>
        <a:buSzPct val="70000"/>
        <a:buFont typeface="Arial" pitchFamily="34" charset="0"/>
        <a:buChar char="•"/>
        <a:defRPr sz="3200" kern="1200">
          <a:solidFill>
            <a:schemeClr val="tx1"/>
          </a:solidFill>
          <a:latin typeface="+mn-lt"/>
          <a:ea typeface="+mn-ea"/>
          <a:cs typeface="Arial"/>
        </a:defRPr>
      </a:lvl1pPr>
      <a:lvl2pPr marL="856747" indent="-248398" algn="l" defTabSz="609487" rtl="0" eaLnBrk="1" latinLnBrk="0" hangingPunct="1">
        <a:spcBef>
          <a:spcPct val="20000"/>
        </a:spcBef>
        <a:buClr>
          <a:schemeClr val="bg1">
            <a:lumMod val="50000"/>
          </a:schemeClr>
        </a:buClr>
        <a:buSzPct val="70000"/>
        <a:buFont typeface="Arial"/>
        <a:buChar char="•"/>
        <a:defRPr sz="2700" kern="1200">
          <a:solidFill>
            <a:schemeClr val="tx1"/>
          </a:solidFill>
          <a:latin typeface="+mn-lt"/>
          <a:ea typeface="+mn-ea"/>
          <a:cs typeface="Arial"/>
        </a:defRPr>
      </a:lvl2pPr>
      <a:lvl3pPr marL="1442785" indent="-223112" algn="l" defTabSz="609487" rtl="0" eaLnBrk="1" latinLnBrk="0" hangingPunct="1">
        <a:spcBef>
          <a:spcPct val="20000"/>
        </a:spcBef>
        <a:buClr>
          <a:schemeClr val="bg1">
            <a:lumMod val="50000"/>
          </a:schemeClr>
        </a:buClr>
        <a:buSzPct val="70000"/>
        <a:buFont typeface="Courier New"/>
        <a:buChar char="o"/>
        <a:defRPr sz="2400" kern="1200">
          <a:solidFill>
            <a:schemeClr val="tx1"/>
          </a:solidFill>
          <a:latin typeface="+mn-lt"/>
          <a:ea typeface="+mn-ea"/>
          <a:cs typeface="Arial"/>
        </a:defRPr>
      </a:lvl3pPr>
      <a:lvl4pPr marL="2133213" indent="-304743" algn="l" defTabSz="609487" rtl="0" eaLnBrk="1" latinLnBrk="0" hangingPunct="1">
        <a:spcBef>
          <a:spcPct val="20000"/>
        </a:spcBef>
        <a:buClr>
          <a:schemeClr val="bg1">
            <a:lumMod val="50000"/>
          </a:schemeClr>
        </a:buClr>
        <a:buSzPct val="70000"/>
        <a:buFont typeface="Arial"/>
        <a:buChar char="–"/>
        <a:defRPr sz="1900" kern="1200">
          <a:solidFill>
            <a:schemeClr val="tx1"/>
          </a:solidFill>
          <a:latin typeface="+mn-lt"/>
          <a:ea typeface="+mn-ea"/>
          <a:cs typeface="Arial"/>
        </a:defRPr>
      </a:lvl4pPr>
      <a:lvl5pPr marL="2437962" indent="0" algn="l" defTabSz="609487" rtl="0" eaLnBrk="1" latinLnBrk="0" hangingPunct="1">
        <a:spcBef>
          <a:spcPct val="20000"/>
        </a:spcBef>
        <a:buClr>
          <a:schemeClr val="bg1">
            <a:lumMod val="50000"/>
          </a:schemeClr>
        </a:buClr>
        <a:buSzPct val="70000"/>
        <a:buFont typeface="Arial"/>
        <a:buNone/>
        <a:defRPr sz="2700" kern="1200">
          <a:solidFill>
            <a:schemeClr val="tx1"/>
          </a:solidFill>
          <a:latin typeface="Arial"/>
          <a:ea typeface="+mn-ea"/>
          <a:cs typeface="Arial"/>
        </a:defRPr>
      </a:lvl5pPr>
      <a:lvl6pPr marL="3352192" indent="-304743" algn="l" defTabSz="609487" rtl="0" eaLnBrk="1" latinLnBrk="0" hangingPunct="1">
        <a:spcBef>
          <a:spcPct val="20000"/>
        </a:spcBef>
        <a:buFont typeface="Arial"/>
        <a:buChar char="•"/>
        <a:defRPr sz="2700" kern="1200">
          <a:solidFill>
            <a:schemeClr val="tx1"/>
          </a:solidFill>
          <a:latin typeface="+mn-lt"/>
          <a:ea typeface="+mn-ea"/>
          <a:cs typeface="+mn-cs"/>
        </a:defRPr>
      </a:lvl6pPr>
      <a:lvl7pPr marL="3961684" indent="-304743" algn="l" defTabSz="609487" rtl="0" eaLnBrk="1" latinLnBrk="0" hangingPunct="1">
        <a:spcBef>
          <a:spcPct val="20000"/>
        </a:spcBef>
        <a:buFont typeface="Arial"/>
        <a:buChar char="•"/>
        <a:defRPr sz="2700" kern="1200">
          <a:solidFill>
            <a:schemeClr val="tx1"/>
          </a:solidFill>
          <a:latin typeface="+mn-lt"/>
          <a:ea typeface="+mn-ea"/>
          <a:cs typeface="+mn-cs"/>
        </a:defRPr>
      </a:lvl7pPr>
      <a:lvl8pPr marL="4571172" indent="-304743" algn="l" defTabSz="609487" rtl="0" eaLnBrk="1" latinLnBrk="0" hangingPunct="1">
        <a:spcBef>
          <a:spcPct val="20000"/>
        </a:spcBef>
        <a:buFont typeface="Arial"/>
        <a:buChar char="•"/>
        <a:defRPr sz="2700" kern="1200">
          <a:solidFill>
            <a:schemeClr val="tx1"/>
          </a:solidFill>
          <a:latin typeface="+mn-lt"/>
          <a:ea typeface="+mn-ea"/>
          <a:cs typeface="+mn-cs"/>
        </a:defRPr>
      </a:lvl8pPr>
      <a:lvl9pPr marL="5180661" indent="-304743" algn="l" defTabSz="609487"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87" rtl="0" eaLnBrk="1" latinLnBrk="0" hangingPunct="1">
        <a:defRPr sz="2400" kern="1200">
          <a:solidFill>
            <a:schemeClr val="tx1"/>
          </a:solidFill>
          <a:latin typeface="+mn-lt"/>
          <a:ea typeface="+mn-ea"/>
          <a:cs typeface="+mn-cs"/>
        </a:defRPr>
      </a:lvl1pPr>
      <a:lvl2pPr marL="609487" algn="l" defTabSz="609487" rtl="0" eaLnBrk="1" latinLnBrk="0" hangingPunct="1">
        <a:defRPr sz="2400" kern="1200">
          <a:solidFill>
            <a:schemeClr val="tx1"/>
          </a:solidFill>
          <a:latin typeface="+mn-lt"/>
          <a:ea typeface="+mn-ea"/>
          <a:cs typeface="+mn-cs"/>
        </a:defRPr>
      </a:lvl2pPr>
      <a:lvl3pPr marL="1218980" algn="l" defTabSz="609487" rtl="0" eaLnBrk="1" latinLnBrk="0" hangingPunct="1">
        <a:defRPr sz="2400" kern="1200">
          <a:solidFill>
            <a:schemeClr val="tx1"/>
          </a:solidFill>
          <a:latin typeface="+mn-lt"/>
          <a:ea typeface="+mn-ea"/>
          <a:cs typeface="+mn-cs"/>
        </a:defRPr>
      </a:lvl3pPr>
      <a:lvl4pPr marL="1828470" algn="l" defTabSz="609487" rtl="0" eaLnBrk="1" latinLnBrk="0" hangingPunct="1">
        <a:defRPr sz="2400" kern="1200">
          <a:solidFill>
            <a:schemeClr val="tx1"/>
          </a:solidFill>
          <a:latin typeface="+mn-lt"/>
          <a:ea typeface="+mn-ea"/>
          <a:cs typeface="+mn-cs"/>
        </a:defRPr>
      </a:lvl4pPr>
      <a:lvl5pPr marL="2437962" algn="l" defTabSz="609487" rtl="0" eaLnBrk="1" latinLnBrk="0" hangingPunct="1">
        <a:defRPr sz="2400" kern="1200">
          <a:solidFill>
            <a:schemeClr val="tx1"/>
          </a:solidFill>
          <a:latin typeface="+mn-lt"/>
          <a:ea typeface="+mn-ea"/>
          <a:cs typeface="+mn-cs"/>
        </a:defRPr>
      </a:lvl5pPr>
      <a:lvl6pPr marL="3047449" algn="l" defTabSz="609487" rtl="0" eaLnBrk="1" latinLnBrk="0" hangingPunct="1">
        <a:defRPr sz="2400" kern="1200">
          <a:solidFill>
            <a:schemeClr val="tx1"/>
          </a:solidFill>
          <a:latin typeface="+mn-lt"/>
          <a:ea typeface="+mn-ea"/>
          <a:cs typeface="+mn-cs"/>
        </a:defRPr>
      </a:lvl6pPr>
      <a:lvl7pPr marL="3656935" algn="l" defTabSz="609487" rtl="0" eaLnBrk="1" latinLnBrk="0" hangingPunct="1">
        <a:defRPr sz="2400" kern="1200">
          <a:solidFill>
            <a:schemeClr val="tx1"/>
          </a:solidFill>
          <a:latin typeface="+mn-lt"/>
          <a:ea typeface="+mn-ea"/>
          <a:cs typeface="+mn-cs"/>
        </a:defRPr>
      </a:lvl7pPr>
      <a:lvl8pPr marL="4266427" algn="l" defTabSz="609487" rtl="0" eaLnBrk="1" latinLnBrk="0" hangingPunct="1">
        <a:defRPr sz="2400" kern="1200">
          <a:solidFill>
            <a:schemeClr val="tx1"/>
          </a:solidFill>
          <a:latin typeface="+mn-lt"/>
          <a:ea typeface="+mn-ea"/>
          <a:cs typeface="+mn-cs"/>
        </a:defRPr>
      </a:lvl8pPr>
      <a:lvl9pPr marL="4875915" algn="l" defTabSz="609487"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107526" y="142830"/>
            <a:ext cx="11417727" cy="964092"/>
          </a:xfrm>
          <a:prstGeom prst="rect">
            <a:avLst/>
          </a:prstGeom>
        </p:spPr>
        <p:txBody>
          <a:bodyPr vert="horz" lIns="121910" tIns="60954" rIns="121910" bIns="60954" rtlCol="0" anchor="ctr">
            <a:normAutofit/>
          </a:bodyPr>
          <a:lstStyle/>
          <a:p>
            <a:r>
              <a:rPr lang="en-US" dirty="0" smtClean="0"/>
              <a:t>Customer confidential master title style</a:t>
            </a:r>
            <a:endParaRPr lang="en-US" dirty="0"/>
          </a:p>
        </p:txBody>
      </p:sp>
      <p:sp>
        <p:nvSpPr>
          <p:cNvPr id="3" name="Text Placeholder 2"/>
          <p:cNvSpPr>
            <a:spLocks noGrp="1"/>
          </p:cNvSpPr>
          <p:nvPr>
            <p:ph type="body" idx="1"/>
          </p:nvPr>
        </p:nvSpPr>
        <p:spPr>
          <a:xfrm>
            <a:off x="101600" y="1121384"/>
            <a:ext cx="11423651" cy="4949008"/>
          </a:xfrm>
          <a:prstGeom prst="rect">
            <a:avLst/>
          </a:prstGeom>
        </p:spPr>
        <p:txBody>
          <a:bodyPr vert="horz" lIns="121910" tIns="60954" rIns="121910" bIns="60954"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11971841" y="5106120"/>
            <a:ext cx="173131" cy="455853"/>
          </a:xfrm>
          <a:prstGeom prst="rect">
            <a:avLst/>
          </a:prstGeom>
          <a:noFill/>
        </p:spPr>
        <p:txBody>
          <a:bodyPr wrap="none" lIns="85683" tIns="42842" rIns="85683" bIns="42842" rtlCol="0">
            <a:spAutoFit/>
          </a:bodyPr>
          <a:lstStyle/>
          <a:p>
            <a:pPr defTabSz="609550"/>
            <a:endParaRPr lang="en-US" sz="2400" dirty="0">
              <a:solidFill>
                <a:prstClr val="black"/>
              </a:solidFill>
              <a:latin typeface="Univers Com 45 Light"/>
            </a:endParaRPr>
          </a:p>
        </p:txBody>
      </p:sp>
      <p:sp>
        <p:nvSpPr>
          <p:cNvPr id="8" name="TextBox 7"/>
          <p:cNvSpPr txBox="1"/>
          <p:nvPr/>
        </p:nvSpPr>
        <p:spPr>
          <a:xfrm>
            <a:off x="12626365" y="7159279"/>
            <a:ext cx="173131" cy="455853"/>
          </a:xfrm>
          <a:prstGeom prst="rect">
            <a:avLst/>
          </a:prstGeom>
          <a:noFill/>
        </p:spPr>
        <p:txBody>
          <a:bodyPr wrap="none" lIns="85683" tIns="42842" rIns="85683" bIns="42842" rtlCol="0">
            <a:spAutoFit/>
          </a:bodyPr>
          <a:lstStyle/>
          <a:p>
            <a:pPr defTabSz="609550"/>
            <a:endParaRPr lang="en-US" sz="2400" dirty="0">
              <a:solidFill>
                <a:prstClr val="black"/>
              </a:solidFill>
              <a:latin typeface="Univers Com 45 Light"/>
            </a:endParaRPr>
          </a:p>
        </p:txBody>
      </p:sp>
      <p:sp>
        <p:nvSpPr>
          <p:cNvPr id="11" name="TextBox 10"/>
          <p:cNvSpPr txBox="1"/>
          <p:nvPr/>
        </p:nvSpPr>
        <p:spPr>
          <a:xfrm>
            <a:off x="12995280" y="2035307"/>
            <a:ext cx="173131" cy="455853"/>
          </a:xfrm>
          <a:prstGeom prst="rect">
            <a:avLst/>
          </a:prstGeom>
          <a:noFill/>
        </p:spPr>
        <p:txBody>
          <a:bodyPr wrap="none" lIns="85683" tIns="42842" rIns="85683" bIns="42842" rtlCol="0">
            <a:spAutoFit/>
          </a:bodyPr>
          <a:lstStyle/>
          <a:p>
            <a:pPr defTabSz="609550"/>
            <a:endParaRPr lang="en-US" sz="2400" dirty="0">
              <a:solidFill>
                <a:prstClr val="black"/>
              </a:solidFill>
              <a:latin typeface="Univers Com 45 Light"/>
            </a:endParaRPr>
          </a:p>
        </p:txBody>
      </p:sp>
      <p:sp>
        <p:nvSpPr>
          <p:cNvPr id="13" name="TextBox 12"/>
          <p:cNvSpPr txBox="1"/>
          <p:nvPr/>
        </p:nvSpPr>
        <p:spPr>
          <a:xfrm>
            <a:off x="-214208" y="4070614"/>
            <a:ext cx="173131" cy="455853"/>
          </a:xfrm>
          <a:prstGeom prst="rect">
            <a:avLst/>
          </a:prstGeom>
          <a:noFill/>
        </p:spPr>
        <p:txBody>
          <a:bodyPr wrap="none" lIns="85683" tIns="42842" rIns="85683" bIns="42842" rtlCol="0">
            <a:spAutoFit/>
          </a:bodyPr>
          <a:lstStyle/>
          <a:p>
            <a:pPr defTabSz="609550"/>
            <a:endParaRPr lang="en-US" sz="2400" dirty="0">
              <a:solidFill>
                <a:prstClr val="black"/>
              </a:solidFill>
              <a:latin typeface="Univers Com 45 Light"/>
            </a:endParaRPr>
          </a:p>
        </p:txBody>
      </p:sp>
      <p:sp>
        <p:nvSpPr>
          <p:cNvPr id="12" name="TextBox 11"/>
          <p:cNvSpPr txBox="1"/>
          <p:nvPr/>
        </p:nvSpPr>
        <p:spPr>
          <a:xfrm>
            <a:off x="467321" y="6330951"/>
            <a:ext cx="2475636" cy="369332"/>
          </a:xfrm>
          <a:prstGeom prst="rect">
            <a:avLst/>
          </a:prstGeom>
          <a:noFill/>
        </p:spPr>
        <p:txBody>
          <a:bodyPr wrap="none" lIns="121917" tIns="60958" rIns="121917" bIns="60958" rtlCol="0">
            <a:spAutoFit/>
          </a:bodyPr>
          <a:lstStyle/>
          <a:p>
            <a:pPr defTabSz="609550"/>
            <a:r>
              <a:rPr lang="en-US" sz="1600" dirty="0" smtClean="0">
                <a:solidFill>
                  <a:prstClr val="black"/>
                </a:solidFill>
                <a:latin typeface="Univers Com 45 Light"/>
              </a:rPr>
              <a:t>ni.com  |  NI Confidential</a:t>
            </a:r>
            <a:endParaRPr lang="en-US" sz="1600" dirty="0">
              <a:solidFill>
                <a:prstClr val="black"/>
              </a:solidFill>
              <a:latin typeface="Univers Com 45 Light"/>
            </a:endParaRPr>
          </a:p>
        </p:txBody>
      </p:sp>
      <p:grpSp>
        <p:nvGrpSpPr>
          <p:cNvPr id="9" name="Group 8"/>
          <p:cNvGrpSpPr/>
          <p:nvPr/>
        </p:nvGrpSpPr>
        <p:grpSpPr>
          <a:xfrm>
            <a:off x="9588500" y="6096000"/>
            <a:ext cx="2184400" cy="604283"/>
            <a:chOff x="7191375" y="4572000"/>
            <a:chExt cx="1638300" cy="453212"/>
          </a:xfrm>
        </p:grpSpPr>
        <p:sp>
          <p:nvSpPr>
            <p:cNvPr id="7" name="Rectangle 6"/>
            <p:cNvSpPr/>
            <p:nvPr userDrawn="1"/>
          </p:nvSpPr>
          <p:spPr>
            <a:xfrm>
              <a:off x="7191375" y="4572000"/>
              <a:ext cx="1638300" cy="4532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0"/>
              <a:endParaRPr lang="en-US" sz="2400">
                <a:solidFill>
                  <a:prstClr val="white"/>
                </a:solidFill>
                <a:latin typeface="Univers Com 45 Light"/>
              </a:endParaRPr>
            </a:p>
          </p:txBody>
        </p:sp>
        <p:pic>
          <p:nvPicPr>
            <p:cNvPr id="2051" name="Picture 3" descr="C:\Users\jphillip\Documents\Logos\LabVIEW\Latest from Joe\nilogo.png"/>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7441905" y="4690701"/>
              <a:ext cx="1137240" cy="275212"/>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716303419"/>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609550" rtl="0" eaLnBrk="1" latinLnBrk="0" hangingPunct="1">
        <a:spcBef>
          <a:spcPct val="0"/>
        </a:spcBef>
        <a:buNone/>
        <a:defRPr sz="4300" b="0" i="0" kern="1200" spc="-133">
          <a:solidFill>
            <a:schemeClr val="accent1"/>
          </a:solidFill>
          <a:latin typeface="+mn-lt"/>
          <a:ea typeface="+mj-ea"/>
          <a:cs typeface="Arial"/>
        </a:defRPr>
      </a:lvl1pPr>
    </p:titleStyle>
    <p:bodyStyle>
      <a:lvl1pPr marL="230712" indent="-230712" algn="l" defTabSz="609550" rtl="0" eaLnBrk="1" latinLnBrk="0" hangingPunct="1">
        <a:spcBef>
          <a:spcPts val="764"/>
        </a:spcBef>
        <a:buClr>
          <a:schemeClr val="bg1">
            <a:lumMod val="50000"/>
          </a:schemeClr>
        </a:buClr>
        <a:buSzPct val="70000"/>
        <a:buFont typeface="Arial" pitchFamily="34" charset="0"/>
        <a:buChar char="•"/>
        <a:defRPr sz="3200" kern="1200">
          <a:solidFill>
            <a:schemeClr val="tx1"/>
          </a:solidFill>
          <a:latin typeface="+mn-lt"/>
          <a:ea typeface="+mn-ea"/>
          <a:cs typeface="Arial"/>
        </a:defRPr>
      </a:lvl1pPr>
      <a:lvl2pPr marL="856832" indent="-248422" algn="l" defTabSz="609550" rtl="0" eaLnBrk="1" latinLnBrk="0" hangingPunct="1">
        <a:spcBef>
          <a:spcPct val="20000"/>
        </a:spcBef>
        <a:buClr>
          <a:schemeClr val="bg1">
            <a:lumMod val="50000"/>
          </a:schemeClr>
        </a:buClr>
        <a:buSzPct val="70000"/>
        <a:buFont typeface="Arial"/>
        <a:buChar char="•"/>
        <a:defRPr sz="2700" kern="1200">
          <a:solidFill>
            <a:schemeClr val="tx1"/>
          </a:solidFill>
          <a:latin typeface="+mn-lt"/>
          <a:ea typeface="+mn-ea"/>
          <a:cs typeface="Arial"/>
        </a:defRPr>
      </a:lvl2pPr>
      <a:lvl3pPr marL="1442929" indent="-223133" algn="l" defTabSz="609550" rtl="0" eaLnBrk="1" latinLnBrk="0" hangingPunct="1">
        <a:spcBef>
          <a:spcPct val="20000"/>
        </a:spcBef>
        <a:buClr>
          <a:schemeClr val="bg1">
            <a:lumMod val="50000"/>
          </a:schemeClr>
        </a:buClr>
        <a:buSzPct val="70000"/>
        <a:buFont typeface="Courier New"/>
        <a:buChar char="o"/>
        <a:defRPr sz="2400" kern="1200">
          <a:solidFill>
            <a:schemeClr val="tx1"/>
          </a:solidFill>
          <a:latin typeface="+mn-lt"/>
          <a:ea typeface="+mn-ea"/>
          <a:cs typeface="Arial"/>
        </a:defRPr>
      </a:lvl3pPr>
      <a:lvl4pPr marL="2133427" indent="-304775" algn="l" defTabSz="609550" rtl="0" eaLnBrk="1" latinLnBrk="0" hangingPunct="1">
        <a:spcBef>
          <a:spcPct val="20000"/>
        </a:spcBef>
        <a:buClr>
          <a:schemeClr val="bg1">
            <a:lumMod val="50000"/>
          </a:schemeClr>
        </a:buClr>
        <a:buSzPct val="70000"/>
        <a:buFont typeface="Arial"/>
        <a:buChar char="–"/>
        <a:defRPr sz="1900" kern="1200">
          <a:solidFill>
            <a:schemeClr val="tx1"/>
          </a:solidFill>
          <a:latin typeface="+mn-lt"/>
          <a:ea typeface="+mn-ea"/>
          <a:cs typeface="Arial"/>
        </a:defRPr>
      </a:lvl4pPr>
      <a:lvl5pPr marL="2438203" indent="0" algn="l" defTabSz="609550" rtl="0" eaLnBrk="1" latinLnBrk="0" hangingPunct="1">
        <a:spcBef>
          <a:spcPct val="20000"/>
        </a:spcBef>
        <a:buClr>
          <a:schemeClr val="bg1">
            <a:lumMod val="50000"/>
          </a:schemeClr>
        </a:buClr>
        <a:buSzPct val="70000"/>
        <a:buFont typeface="Arial"/>
        <a:buNone/>
        <a:defRPr sz="2700" kern="1200">
          <a:solidFill>
            <a:schemeClr val="tx1"/>
          </a:solidFill>
          <a:latin typeface="Arial"/>
          <a:ea typeface="+mn-ea"/>
          <a:cs typeface="Arial"/>
        </a:defRPr>
      </a:lvl5pPr>
      <a:lvl6pPr marL="3352528" indent="-304775" algn="l" defTabSz="609550" rtl="0" eaLnBrk="1" latinLnBrk="0" hangingPunct="1">
        <a:spcBef>
          <a:spcPct val="20000"/>
        </a:spcBef>
        <a:buFont typeface="Arial"/>
        <a:buChar char="•"/>
        <a:defRPr sz="2700" kern="1200">
          <a:solidFill>
            <a:schemeClr val="tx1"/>
          </a:solidFill>
          <a:latin typeface="+mn-lt"/>
          <a:ea typeface="+mn-ea"/>
          <a:cs typeface="+mn-cs"/>
        </a:defRPr>
      </a:lvl6pPr>
      <a:lvl7pPr marL="3962078" indent="-304775" algn="l" defTabSz="609550" rtl="0" eaLnBrk="1" latinLnBrk="0" hangingPunct="1">
        <a:spcBef>
          <a:spcPct val="20000"/>
        </a:spcBef>
        <a:buFont typeface="Arial"/>
        <a:buChar char="•"/>
        <a:defRPr sz="2700" kern="1200">
          <a:solidFill>
            <a:schemeClr val="tx1"/>
          </a:solidFill>
          <a:latin typeface="+mn-lt"/>
          <a:ea typeface="+mn-ea"/>
          <a:cs typeface="+mn-cs"/>
        </a:defRPr>
      </a:lvl7pPr>
      <a:lvl8pPr marL="4571628" indent="-304775" algn="l" defTabSz="609550" rtl="0" eaLnBrk="1" latinLnBrk="0" hangingPunct="1">
        <a:spcBef>
          <a:spcPct val="20000"/>
        </a:spcBef>
        <a:buFont typeface="Arial"/>
        <a:buChar char="•"/>
        <a:defRPr sz="2700" kern="1200">
          <a:solidFill>
            <a:schemeClr val="tx1"/>
          </a:solidFill>
          <a:latin typeface="+mn-lt"/>
          <a:ea typeface="+mn-ea"/>
          <a:cs typeface="+mn-cs"/>
        </a:defRPr>
      </a:lvl8pPr>
      <a:lvl9pPr marL="5181178" indent="-304775" algn="l" defTabSz="60955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50" rtl="0" eaLnBrk="1" latinLnBrk="0" hangingPunct="1">
        <a:defRPr sz="2400" kern="1200">
          <a:solidFill>
            <a:schemeClr val="tx1"/>
          </a:solidFill>
          <a:latin typeface="+mn-lt"/>
          <a:ea typeface="+mn-ea"/>
          <a:cs typeface="+mn-cs"/>
        </a:defRPr>
      </a:lvl1pPr>
      <a:lvl2pPr marL="609550" algn="l" defTabSz="609550" rtl="0" eaLnBrk="1" latinLnBrk="0" hangingPunct="1">
        <a:defRPr sz="2400" kern="1200">
          <a:solidFill>
            <a:schemeClr val="tx1"/>
          </a:solidFill>
          <a:latin typeface="+mn-lt"/>
          <a:ea typeface="+mn-ea"/>
          <a:cs typeface="+mn-cs"/>
        </a:defRPr>
      </a:lvl2pPr>
      <a:lvl3pPr marL="1219100" algn="l" defTabSz="609550" rtl="0" eaLnBrk="1" latinLnBrk="0" hangingPunct="1">
        <a:defRPr sz="2400" kern="1200">
          <a:solidFill>
            <a:schemeClr val="tx1"/>
          </a:solidFill>
          <a:latin typeface="+mn-lt"/>
          <a:ea typeface="+mn-ea"/>
          <a:cs typeface="+mn-cs"/>
        </a:defRPr>
      </a:lvl3pPr>
      <a:lvl4pPr marL="1828652" algn="l" defTabSz="609550" rtl="0" eaLnBrk="1" latinLnBrk="0" hangingPunct="1">
        <a:defRPr sz="2400" kern="1200">
          <a:solidFill>
            <a:schemeClr val="tx1"/>
          </a:solidFill>
          <a:latin typeface="+mn-lt"/>
          <a:ea typeface="+mn-ea"/>
          <a:cs typeface="+mn-cs"/>
        </a:defRPr>
      </a:lvl4pPr>
      <a:lvl5pPr marL="2438203" algn="l" defTabSz="609550" rtl="0" eaLnBrk="1" latinLnBrk="0" hangingPunct="1">
        <a:defRPr sz="2400" kern="1200">
          <a:solidFill>
            <a:schemeClr val="tx1"/>
          </a:solidFill>
          <a:latin typeface="+mn-lt"/>
          <a:ea typeface="+mn-ea"/>
          <a:cs typeface="+mn-cs"/>
        </a:defRPr>
      </a:lvl5pPr>
      <a:lvl6pPr marL="3047753" algn="l" defTabSz="609550" rtl="0" eaLnBrk="1" latinLnBrk="0" hangingPunct="1">
        <a:defRPr sz="2400" kern="1200">
          <a:solidFill>
            <a:schemeClr val="tx1"/>
          </a:solidFill>
          <a:latin typeface="+mn-lt"/>
          <a:ea typeface="+mn-ea"/>
          <a:cs typeface="+mn-cs"/>
        </a:defRPr>
      </a:lvl6pPr>
      <a:lvl7pPr marL="3657303" algn="l" defTabSz="609550" rtl="0" eaLnBrk="1" latinLnBrk="0" hangingPunct="1">
        <a:defRPr sz="2400" kern="1200">
          <a:solidFill>
            <a:schemeClr val="tx1"/>
          </a:solidFill>
          <a:latin typeface="+mn-lt"/>
          <a:ea typeface="+mn-ea"/>
          <a:cs typeface="+mn-cs"/>
        </a:defRPr>
      </a:lvl7pPr>
      <a:lvl8pPr marL="4266853" algn="l" defTabSz="609550" rtl="0" eaLnBrk="1" latinLnBrk="0" hangingPunct="1">
        <a:defRPr sz="2400" kern="1200">
          <a:solidFill>
            <a:schemeClr val="tx1"/>
          </a:solidFill>
          <a:latin typeface="+mn-lt"/>
          <a:ea typeface="+mn-ea"/>
          <a:cs typeface="+mn-cs"/>
        </a:defRPr>
      </a:lvl8pPr>
      <a:lvl9pPr marL="4876403" algn="l" defTabSz="60955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image" Target="../media/image1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1.wdp"/><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1.wdp"/><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29.jpeg"/><Relationship Id="rId1" Type="http://schemas.openxmlformats.org/officeDocument/2006/relationships/slideLayout" Target="../slideLayouts/slideLayout11.xml"/><Relationship Id="rId2" Type="http://schemas.openxmlformats.org/officeDocument/2006/relationships/image" Target="../media/image26.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0.png"/><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3600" dirty="0" smtClean="0"/>
              <a:t>Common Requirements for Large LabVIEW </a:t>
            </a:r>
            <a:r>
              <a:rPr lang="en-US" sz="3600" dirty="0" smtClean="0"/>
              <a:t>AT Systems </a:t>
            </a:r>
            <a:r>
              <a:rPr lang="en-US" sz="3600" dirty="0" smtClean="0"/>
              <a:t/>
            </a:r>
            <a:br>
              <a:rPr lang="en-US" sz="3600" dirty="0" smtClean="0"/>
            </a:br>
            <a:r>
              <a:rPr lang="en-US" sz="3600" dirty="0" smtClean="0"/>
              <a:t>(and an illustration of how to solve some of them)</a:t>
            </a:r>
            <a:endParaRPr lang="en-US" sz="3600" dirty="0"/>
          </a:p>
        </p:txBody>
      </p:sp>
      <p:sp>
        <p:nvSpPr>
          <p:cNvPr id="5" name="TextBox 4"/>
          <p:cNvSpPr txBox="1"/>
          <p:nvPr/>
        </p:nvSpPr>
        <p:spPr>
          <a:xfrm>
            <a:off x="2902526" y="3621024"/>
            <a:ext cx="6507615" cy="830997"/>
          </a:xfrm>
          <a:prstGeom prst="rect">
            <a:avLst/>
          </a:prstGeom>
          <a:noFill/>
        </p:spPr>
        <p:txBody>
          <a:bodyPr wrap="none" rtlCol="0">
            <a:spAutoFit/>
          </a:bodyPr>
          <a:lstStyle/>
          <a:p>
            <a:pPr algn="ctr"/>
            <a:r>
              <a:rPr lang="en-US" sz="2400" dirty="0" smtClean="0"/>
              <a:t>Elijah Kerry, Certified LabVIEW Architect (CLA)</a:t>
            </a:r>
          </a:p>
          <a:p>
            <a:pPr algn="ctr"/>
            <a:r>
              <a:rPr lang="en-US" sz="2400" dirty="0" smtClean="0"/>
              <a:t>Principal Product Manager, Software Platform</a:t>
            </a:r>
            <a:endParaRPr lang="en-US" sz="2400" dirty="0"/>
          </a:p>
        </p:txBody>
      </p:sp>
    </p:spTree>
    <p:extLst>
      <p:ext uri="{BB962C8B-B14F-4D97-AF65-F5344CB8AC3E}">
        <p14:creationId xmlns:p14="http://schemas.microsoft.com/office/powerpoint/2010/main" val="2903349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a:xfrm>
            <a:off x="2286000" y="2993998"/>
            <a:ext cx="8001000" cy="928777"/>
          </a:xfrm>
          <a:prstGeom prst="roundRect">
            <a:avLst>
              <a:gd name="adj" fmla="val 7937"/>
            </a:avLst>
          </a:prstGeom>
          <a:solidFill>
            <a:schemeClr val="bg1">
              <a:lumMod val="85000"/>
              <a:alpha val="54000"/>
            </a:schemeClr>
          </a:solidFill>
          <a:ln>
            <a:solidFill>
              <a:schemeClr val="accent4"/>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Hardware Class Hierarchy</a:t>
            </a:r>
            <a:endParaRPr lang="en-US" dirty="0"/>
          </a:p>
        </p:txBody>
      </p:sp>
      <p:sp>
        <p:nvSpPr>
          <p:cNvPr id="3" name="Rounded Rectangle 2"/>
          <p:cNvSpPr/>
          <p:nvPr/>
        </p:nvSpPr>
        <p:spPr>
          <a:xfrm>
            <a:off x="5486400" y="1752600"/>
            <a:ext cx="1219200" cy="6096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b="1" dirty="0">
                <a:solidFill>
                  <a:srgbClr val="000000"/>
                </a:solidFill>
                <a:latin typeface="+mj-lt"/>
              </a:rPr>
              <a:t>Hardware</a:t>
            </a:r>
          </a:p>
        </p:txBody>
      </p:sp>
      <p:sp>
        <p:nvSpPr>
          <p:cNvPr id="4" name="Rounded Rectangle 3"/>
          <p:cNvSpPr/>
          <p:nvPr/>
        </p:nvSpPr>
        <p:spPr>
          <a:xfrm>
            <a:off x="6469447" y="3155957"/>
            <a:ext cx="1219200" cy="6096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b="1" dirty="0">
                <a:solidFill>
                  <a:srgbClr val="000000"/>
                </a:solidFill>
                <a:latin typeface="+mj-lt"/>
              </a:rPr>
              <a:t>Scope</a:t>
            </a:r>
          </a:p>
        </p:txBody>
      </p:sp>
      <p:sp>
        <p:nvSpPr>
          <p:cNvPr id="5" name="Rounded Rectangle 4"/>
          <p:cNvSpPr/>
          <p:nvPr/>
        </p:nvSpPr>
        <p:spPr>
          <a:xfrm>
            <a:off x="2796739" y="3141581"/>
            <a:ext cx="1219200" cy="6096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b="1" dirty="0">
                <a:solidFill>
                  <a:srgbClr val="000000"/>
                </a:solidFill>
                <a:latin typeface="+mj-lt"/>
              </a:rPr>
              <a:t>Power Supply</a:t>
            </a:r>
          </a:p>
        </p:txBody>
      </p:sp>
      <p:sp>
        <p:nvSpPr>
          <p:cNvPr id="6" name="Rounded Rectangle 5"/>
          <p:cNvSpPr/>
          <p:nvPr/>
        </p:nvSpPr>
        <p:spPr>
          <a:xfrm>
            <a:off x="4633093" y="3141581"/>
            <a:ext cx="1219200" cy="6096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b="1" dirty="0">
                <a:solidFill>
                  <a:srgbClr val="000000"/>
                </a:solidFill>
                <a:latin typeface="+mj-lt"/>
              </a:rPr>
              <a:t>DMM</a:t>
            </a:r>
          </a:p>
        </p:txBody>
      </p:sp>
      <p:sp>
        <p:nvSpPr>
          <p:cNvPr id="7" name="Rounded Rectangle 6"/>
          <p:cNvSpPr/>
          <p:nvPr/>
        </p:nvSpPr>
        <p:spPr>
          <a:xfrm>
            <a:off x="8305800" y="3141582"/>
            <a:ext cx="1219200" cy="6096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b="1" dirty="0">
                <a:solidFill>
                  <a:srgbClr val="000000"/>
                </a:solidFill>
                <a:latin typeface="+mj-lt"/>
              </a:rPr>
              <a:t>Generator</a:t>
            </a:r>
          </a:p>
        </p:txBody>
      </p:sp>
      <p:cxnSp>
        <p:nvCxnSpPr>
          <p:cNvPr id="9" name="Elbow Connector 8"/>
          <p:cNvCxnSpPr>
            <a:stCxn id="6" idx="0"/>
            <a:endCxn id="3" idx="2"/>
          </p:cNvCxnSpPr>
          <p:nvPr/>
        </p:nvCxnSpPr>
        <p:spPr>
          <a:xfrm rot="5400000" flipH="1" flipV="1">
            <a:off x="5279657" y="2325239"/>
            <a:ext cx="779381" cy="853307"/>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Elbow Connector 9"/>
          <p:cNvCxnSpPr>
            <a:stCxn id="4" idx="0"/>
            <a:endCxn id="3" idx="2"/>
          </p:cNvCxnSpPr>
          <p:nvPr/>
        </p:nvCxnSpPr>
        <p:spPr>
          <a:xfrm rot="16200000" flipV="1">
            <a:off x="6190647" y="2267556"/>
            <a:ext cx="793757" cy="983047"/>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a:stCxn id="5" idx="0"/>
            <a:endCxn id="3" idx="2"/>
          </p:cNvCxnSpPr>
          <p:nvPr/>
        </p:nvCxnSpPr>
        <p:spPr>
          <a:xfrm rot="5400000" flipH="1" flipV="1">
            <a:off x="4361480" y="1407062"/>
            <a:ext cx="779381" cy="2689661"/>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7" idx="0"/>
            <a:endCxn id="3" idx="2"/>
          </p:cNvCxnSpPr>
          <p:nvPr/>
        </p:nvCxnSpPr>
        <p:spPr>
          <a:xfrm rot="16200000" flipV="1">
            <a:off x="7116009" y="1342191"/>
            <a:ext cx="779382" cy="2819400"/>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2747309" y="4769560"/>
            <a:ext cx="914400" cy="4191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b="1" dirty="0">
                <a:solidFill>
                  <a:srgbClr val="000000"/>
                </a:solidFill>
                <a:latin typeface="+mj-lt"/>
              </a:rPr>
              <a:t>Simulated</a:t>
            </a:r>
          </a:p>
        </p:txBody>
      </p:sp>
      <p:sp>
        <p:nvSpPr>
          <p:cNvPr id="34" name="Rounded Rectangle 33"/>
          <p:cNvSpPr/>
          <p:nvPr/>
        </p:nvSpPr>
        <p:spPr>
          <a:xfrm>
            <a:off x="5101292" y="4767640"/>
            <a:ext cx="914400" cy="4191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b="1" dirty="0">
                <a:solidFill>
                  <a:srgbClr val="000000"/>
                </a:solidFill>
                <a:latin typeface="+mj-lt"/>
              </a:rPr>
              <a:t>34401a</a:t>
            </a:r>
          </a:p>
        </p:txBody>
      </p:sp>
      <p:sp>
        <p:nvSpPr>
          <p:cNvPr id="35" name="Rounded Rectangle 34"/>
          <p:cNvSpPr/>
          <p:nvPr/>
        </p:nvSpPr>
        <p:spPr>
          <a:xfrm>
            <a:off x="1752601" y="4767641"/>
            <a:ext cx="914400" cy="4191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b="1" dirty="0">
                <a:solidFill>
                  <a:srgbClr val="000000"/>
                </a:solidFill>
                <a:latin typeface="+mj-lt"/>
              </a:rPr>
              <a:t>PXI-4110</a:t>
            </a:r>
          </a:p>
        </p:txBody>
      </p:sp>
      <p:sp>
        <p:nvSpPr>
          <p:cNvPr id="36" name="Rounded Rectangle 35"/>
          <p:cNvSpPr/>
          <p:nvPr/>
        </p:nvSpPr>
        <p:spPr>
          <a:xfrm>
            <a:off x="8606494" y="4767641"/>
            <a:ext cx="914400" cy="4191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b="1" dirty="0">
                <a:solidFill>
                  <a:srgbClr val="000000"/>
                </a:solidFill>
                <a:latin typeface="+mj-lt"/>
              </a:rPr>
              <a:t>PXIe-5185</a:t>
            </a:r>
          </a:p>
        </p:txBody>
      </p:sp>
      <p:cxnSp>
        <p:nvCxnSpPr>
          <p:cNvPr id="37" name="Elbow Connector 36"/>
          <p:cNvCxnSpPr>
            <a:stCxn id="34" idx="0"/>
            <a:endCxn id="6" idx="2"/>
          </p:cNvCxnSpPr>
          <p:nvPr/>
        </p:nvCxnSpPr>
        <p:spPr>
          <a:xfrm rot="16200000" flipV="1">
            <a:off x="4892365" y="4101512"/>
            <a:ext cx="1016459" cy="315799"/>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35" idx="0"/>
            <a:endCxn id="5" idx="2"/>
          </p:cNvCxnSpPr>
          <p:nvPr/>
        </p:nvCxnSpPr>
        <p:spPr>
          <a:xfrm rot="5400000" flipH="1" flipV="1">
            <a:off x="2299840" y="3661142"/>
            <a:ext cx="1016460" cy="1196538"/>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6096000" y="4767640"/>
            <a:ext cx="914400" cy="4191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b="1" dirty="0">
                <a:solidFill>
                  <a:srgbClr val="000000"/>
                </a:solidFill>
                <a:latin typeface="+mj-lt"/>
              </a:rPr>
              <a:t>PXI 4070</a:t>
            </a:r>
          </a:p>
        </p:txBody>
      </p:sp>
      <p:cxnSp>
        <p:nvCxnSpPr>
          <p:cNvPr id="44" name="Elbow Connector 43"/>
          <p:cNvCxnSpPr>
            <a:stCxn id="43" idx="0"/>
            <a:endCxn id="6" idx="2"/>
          </p:cNvCxnSpPr>
          <p:nvPr/>
        </p:nvCxnSpPr>
        <p:spPr>
          <a:xfrm rot="16200000" flipV="1">
            <a:off x="5389719" y="3604158"/>
            <a:ext cx="1016459" cy="1310507"/>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33" idx="0"/>
            <a:endCxn id="5" idx="2"/>
          </p:cNvCxnSpPr>
          <p:nvPr/>
        </p:nvCxnSpPr>
        <p:spPr>
          <a:xfrm rot="5400000" flipH="1" flipV="1">
            <a:off x="2796236" y="4159456"/>
            <a:ext cx="1018379" cy="201830"/>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Rounded Rectangle 52"/>
          <p:cNvSpPr/>
          <p:nvPr/>
        </p:nvSpPr>
        <p:spPr>
          <a:xfrm>
            <a:off x="4106584" y="4769561"/>
            <a:ext cx="914400" cy="4191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b="1" dirty="0">
                <a:solidFill>
                  <a:srgbClr val="000000"/>
                </a:solidFill>
                <a:latin typeface="+mj-lt"/>
              </a:rPr>
              <a:t>Simulated</a:t>
            </a:r>
          </a:p>
        </p:txBody>
      </p:sp>
      <p:cxnSp>
        <p:nvCxnSpPr>
          <p:cNvPr id="54" name="Elbow Connector 53"/>
          <p:cNvCxnSpPr>
            <a:stCxn id="53" idx="0"/>
            <a:endCxn id="6" idx="2"/>
          </p:cNvCxnSpPr>
          <p:nvPr/>
        </p:nvCxnSpPr>
        <p:spPr>
          <a:xfrm rot="5400000" flipH="1" flipV="1">
            <a:off x="4394048" y="3920918"/>
            <a:ext cx="1018380" cy="678909"/>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58" name="Rounded Rectangle 57"/>
          <p:cNvSpPr/>
          <p:nvPr/>
        </p:nvSpPr>
        <p:spPr>
          <a:xfrm>
            <a:off x="7391400" y="4767640"/>
            <a:ext cx="914400" cy="4191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b="1" dirty="0">
                <a:solidFill>
                  <a:srgbClr val="000000"/>
                </a:solidFill>
                <a:latin typeface="+mj-lt"/>
              </a:rPr>
              <a:t>Simulated</a:t>
            </a:r>
          </a:p>
        </p:txBody>
      </p:sp>
      <p:sp>
        <p:nvSpPr>
          <p:cNvPr id="59" name="Rounded Rectangle 58"/>
          <p:cNvSpPr/>
          <p:nvPr/>
        </p:nvSpPr>
        <p:spPr>
          <a:xfrm>
            <a:off x="9601200" y="4767640"/>
            <a:ext cx="914400" cy="4191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b="1" dirty="0">
                <a:solidFill>
                  <a:srgbClr val="000000"/>
                </a:solidFill>
                <a:latin typeface="+mj-lt"/>
              </a:rPr>
              <a:t>Simulated</a:t>
            </a:r>
          </a:p>
        </p:txBody>
      </p:sp>
      <p:cxnSp>
        <p:nvCxnSpPr>
          <p:cNvPr id="60" name="Elbow Connector 59"/>
          <p:cNvCxnSpPr>
            <a:stCxn id="58" idx="0"/>
            <a:endCxn id="4" idx="2"/>
          </p:cNvCxnSpPr>
          <p:nvPr/>
        </p:nvCxnSpPr>
        <p:spPr>
          <a:xfrm rot="16200000" flipV="1">
            <a:off x="6962784" y="3881823"/>
            <a:ext cx="1002083" cy="769553"/>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Elbow Connector 62"/>
          <p:cNvCxnSpPr>
            <a:stCxn id="59" idx="0"/>
            <a:endCxn id="7" idx="2"/>
          </p:cNvCxnSpPr>
          <p:nvPr/>
        </p:nvCxnSpPr>
        <p:spPr>
          <a:xfrm rot="16200000" flipV="1">
            <a:off x="8978671" y="3687911"/>
            <a:ext cx="1016458" cy="1143000"/>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0" name="Elbow Connector 69"/>
          <p:cNvCxnSpPr>
            <a:stCxn id="36" idx="0"/>
            <a:endCxn id="7" idx="2"/>
          </p:cNvCxnSpPr>
          <p:nvPr/>
        </p:nvCxnSpPr>
        <p:spPr>
          <a:xfrm rot="16200000" flipV="1">
            <a:off x="8481319" y="4185265"/>
            <a:ext cx="1016459" cy="148294"/>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90152" y="3180782"/>
            <a:ext cx="1878565" cy="584775"/>
          </a:xfrm>
          <a:prstGeom prst="rect">
            <a:avLst/>
          </a:prstGeom>
          <a:noFill/>
          <a:effectLst/>
        </p:spPr>
        <p:txBody>
          <a:bodyPr wrap="square" rtlCol="0">
            <a:spAutoFit/>
          </a:bodyPr>
          <a:lstStyle/>
          <a:p>
            <a:pPr algn="r"/>
            <a:r>
              <a:rPr lang="en-US" sz="1600" dirty="0" smtClean="0"/>
              <a:t>Defines device specific interface</a:t>
            </a:r>
            <a:endParaRPr lang="en-US" sz="1600" dirty="0"/>
          </a:p>
        </p:txBody>
      </p:sp>
    </p:spTree>
    <p:extLst>
      <p:ext uri="{BB962C8B-B14F-4D97-AF65-F5344CB8AC3E}">
        <p14:creationId xmlns:p14="http://schemas.microsoft.com/office/powerpoint/2010/main" val="96907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14600" y="2762745"/>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mj-lt"/>
              </a:rPr>
              <a:t>Controller</a:t>
            </a:r>
          </a:p>
        </p:txBody>
      </p:sp>
      <p:sp>
        <p:nvSpPr>
          <p:cNvPr id="5" name="Rounded Rectangle 4"/>
          <p:cNvSpPr/>
          <p:nvPr/>
        </p:nvSpPr>
        <p:spPr>
          <a:xfrm>
            <a:off x="6854497" y="2762745"/>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mj-lt"/>
              </a:rPr>
              <a:t>Measurement</a:t>
            </a:r>
          </a:p>
        </p:txBody>
      </p:sp>
      <p:sp>
        <p:nvSpPr>
          <p:cNvPr id="6" name="Rounded Rectangle 5"/>
          <p:cNvSpPr/>
          <p:nvPr/>
        </p:nvSpPr>
        <p:spPr>
          <a:xfrm>
            <a:off x="3812067" y="2762745"/>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mj-lt"/>
              </a:rPr>
              <a:t>User Interface</a:t>
            </a:r>
          </a:p>
        </p:txBody>
      </p:sp>
      <p:sp>
        <p:nvSpPr>
          <p:cNvPr id="8" name="Rounded Rectangle 7"/>
          <p:cNvSpPr/>
          <p:nvPr/>
        </p:nvSpPr>
        <p:spPr>
          <a:xfrm>
            <a:off x="2667000" y="3829050"/>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Test Step Controller</a:t>
            </a:r>
          </a:p>
        </p:txBody>
      </p:sp>
      <p:sp>
        <p:nvSpPr>
          <p:cNvPr id="10" name="Rounded Rectangle 9"/>
          <p:cNvSpPr/>
          <p:nvPr/>
        </p:nvSpPr>
        <p:spPr>
          <a:xfrm>
            <a:off x="6993910" y="5394622"/>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Diode I-V</a:t>
            </a:r>
          </a:p>
        </p:txBody>
      </p:sp>
      <p:sp>
        <p:nvSpPr>
          <p:cNvPr id="16" name="Rounded Rectangle 15"/>
          <p:cNvSpPr/>
          <p:nvPr/>
        </p:nvSpPr>
        <p:spPr>
          <a:xfrm>
            <a:off x="4800600" y="5394622"/>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Strain</a:t>
            </a:r>
          </a:p>
        </p:txBody>
      </p:sp>
      <p:sp>
        <p:nvSpPr>
          <p:cNvPr id="17" name="Rounded Rectangle 16"/>
          <p:cNvSpPr/>
          <p:nvPr/>
        </p:nvSpPr>
        <p:spPr>
          <a:xfrm>
            <a:off x="5867400" y="5394622"/>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Resistance</a:t>
            </a:r>
          </a:p>
        </p:txBody>
      </p:sp>
      <p:sp>
        <p:nvSpPr>
          <p:cNvPr id="20" name="Rounded Rectangle 19"/>
          <p:cNvSpPr/>
          <p:nvPr/>
        </p:nvSpPr>
        <p:spPr>
          <a:xfrm>
            <a:off x="8305801" y="5394623"/>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Frequency Curve</a:t>
            </a:r>
          </a:p>
        </p:txBody>
      </p:sp>
      <p:sp>
        <p:nvSpPr>
          <p:cNvPr id="24" name="Rounded Rectangle 23"/>
          <p:cNvSpPr/>
          <p:nvPr/>
        </p:nvSpPr>
        <p:spPr>
          <a:xfrm>
            <a:off x="5318544" y="1251466"/>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latin typeface="+mj-lt"/>
              </a:rPr>
              <a:t>Base</a:t>
            </a:r>
            <a:endParaRPr lang="en-US" sz="1100" dirty="0">
              <a:latin typeface="+mj-lt"/>
            </a:endParaRPr>
          </a:p>
        </p:txBody>
      </p:sp>
      <p:sp>
        <p:nvSpPr>
          <p:cNvPr id="2" name="Title 1"/>
          <p:cNvSpPr>
            <a:spLocks noGrp="1"/>
          </p:cNvSpPr>
          <p:nvPr>
            <p:ph type="title"/>
          </p:nvPr>
        </p:nvSpPr>
        <p:spPr/>
        <p:txBody>
          <a:bodyPr/>
          <a:lstStyle/>
          <a:p>
            <a:r>
              <a:rPr lang="en-US" dirty="0" smtClean="0"/>
              <a:t>Measurement System Class Hierarchy</a:t>
            </a:r>
            <a:endParaRPr lang="en-US" dirty="0"/>
          </a:p>
        </p:txBody>
      </p:sp>
      <p:sp>
        <p:nvSpPr>
          <p:cNvPr id="39" name="Rounded Rectangle 38"/>
          <p:cNvSpPr/>
          <p:nvPr/>
        </p:nvSpPr>
        <p:spPr>
          <a:xfrm>
            <a:off x="8153400" y="2762745"/>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mj-lt"/>
              </a:rPr>
              <a:t>Results</a:t>
            </a:r>
          </a:p>
        </p:txBody>
      </p:sp>
      <p:sp>
        <p:nvSpPr>
          <p:cNvPr id="41" name="Rounded Rectangle 40"/>
          <p:cNvSpPr/>
          <p:nvPr/>
        </p:nvSpPr>
        <p:spPr>
          <a:xfrm>
            <a:off x="3962400" y="3829050"/>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Operator UI</a:t>
            </a:r>
          </a:p>
        </p:txBody>
      </p:sp>
      <p:cxnSp>
        <p:nvCxnSpPr>
          <p:cNvPr id="62" name="Elbow Connector 61"/>
          <p:cNvCxnSpPr>
            <a:stCxn id="4" idx="0"/>
            <a:endCxn id="24" idx="2"/>
          </p:cNvCxnSpPr>
          <p:nvPr/>
        </p:nvCxnSpPr>
        <p:spPr>
          <a:xfrm rot="5400000" flipH="1" flipV="1">
            <a:off x="4075334" y="909934"/>
            <a:ext cx="901679" cy="2803944"/>
          </a:xfrm>
          <a:prstGeom prst="bentConnector3">
            <a:avLst>
              <a:gd name="adj1" fmla="val 25815"/>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Elbow Connector 64"/>
          <p:cNvCxnSpPr>
            <a:stCxn id="5" idx="0"/>
            <a:endCxn id="24" idx="2"/>
          </p:cNvCxnSpPr>
          <p:nvPr/>
        </p:nvCxnSpPr>
        <p:spPr>
          <a:xfrm rot="16200000" flipV="1">
            <a:off x="6245283" y="1543930"/>
            <a:ext cx="901679" cy="1535953"/>
          </a:xfrm>
          <a:prstGeom prst="bentConnector3">
            <a:avLst>
              <a:gd name="adj1" fmla="val 25815"/>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6" name="Elbow Connector 65"/>
          <p:cNvCxnSpPr>
            <a:stCxn id="6" idx="0"/>
            <a:endCxn id="24" idx="2"/>
          </p:cNvCxnSpPr>
          <p:nvPr/>
        </p:nvCxnSpPr>
        <p:spPr>
          <a:xfrm rot="5400000" flipH="1" flipV="1">
            <a:off x="4724067" y="1558669"/>
            <a:ext cx="901679" cy="1506477"/>
          </a:xfrm>
          <a:prstGeom prst="bentConnector3">
            <a:avLst>
              <a:gd name="adj1" fmla="val 25815"/>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7" name="Elbow Connector 66"/>
          <p:cNvCxnSpPr>
            <a:stCxn id="39" idx="0"/>
            <a:endCxn id="24" idx="2"/>
          </p:cNvCxnSpPr>
          <p:nvPr/>
        </p:nvCxnSpPr>
        <p:spPr>
          <a:xfrm rot="16200000" flipV="1">
            <a:off x="6894734" y="894478"/>
            <a:ext cx="901679" cy="2834856"/>
          </a:xfrm>
          <a:prstGeom prst="bentConnector3">
            <a:avLst>
              <a:gd name="adj1" fmla="val 25815"/>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7" name="Elbow Connector 106"/>
          <p:cNvCxnSpPr>
            <a:stCxn id="10" idx="0"/>
            <a:endCxn id="5" idx="2"/>
          </p:cNvCxnSpPr>
          <p:nvPr/>
        </p:nvCxnSpPr>
        <p:spPr>
          <a:xfrm rot="5400000" flipH="1" flipV="1">
            <a:off x="6446466" y="4376992"/>
            <a:ext cx="2022277" cy="12987"/>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Elbow Connector 109"/>
          <p:cNvCxnSpPr>
            <a:stCxn id="16" idx="0"/>
            <a:endCxn id="5" idx="2"/>
          </p:cNvCxnSpPr>
          <p:nvPr/>
        </p:nvCxnSpPr>
        <p:spPr>
          <a:xfrm rot="5400000" flipH="1" flipV="1">
            <a:off x="5349811" y="3280337"/>
            <a:ext cx="2022277" cy="2206297"/>
          </a:xfrm>
          <a:prstGeom prst="bentConnector3">
            <a:avLst>
              <a:gd name="adj1" fmla="val 62052"/>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3" name="Elbow Connector 112"/>
          <p:cNvCxnSpPr>
            <a:stCxn id="17" idx="0"/>
            <a:endCxn id="5" idx="2"/>
          </p:cNvCxnSpPr>
          <p:nvPr/>
        </p:nvCxnSpPr>
        <p:spPr>
          <a:xfrm rot="5400000" flipH="1" flipV="1">
            <a:off x="5883211" y="3813737"/>
            <a:ext cx="2022277" cy="1139497"/>
          </a:xfrm>
          <a:prstGeom prst="bentConnector3">
            <a:avLst>
              <a:gd name="adj1" fmla="val 62052"/>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6" name="Elbow Connector 125"/>
          <p:cNvCxnSpPr>
            <a:stCxn id="20" idx="0"/>
            <a:endCxn id="39" idx="2"/>
          </p:cNvCxnSpPr>
          <p:nvPr/>
        </p:nvCxnSpPr>
        <p:spPr>
          <a:xfrm rot="16200000" flipV="1">
            <a:off x="7751862" y="4383484"/>
            <a:ext cx="2022278" cy="1"/>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Elbow Connector 130"/>
          <p:cNvCxnSpPr>
            <a:stCxn id="41" idx="0"/>
            <a:endCxn id="6" idx="2"/>
          </p:cNvCxnSpPr>
          <p:nvPr/>
        </p:nvCxnSpPr>
        <p:spPr>
          <a:xfrm rot="5400000" flipH="1" flipV="1">
            <a:off x="4192282" y="3599666"/>
            <a:ext cx="456705" cy="2067"/>
          </a:xfrm>
          <a:prstGeom prst="bentConnector3">
            <a:avLst>
              <a:gd name="adj1" fmla="val 50000"/>
            </a:avLst>
          </a:prstGeom>
          <a:ln w="3175">
            <a:tailEnd type="arrow"/>
          </a:ln>
          <a:effectLst/>
        </p:spPr>
        <p:style>
          <a:lnRef idx="2">
            <a:schemeClr val="accent1"/>
          </a:lnRef>
          <a:fillRef idx="0">
            <a:schemeClr val="accent1"/>
          </a:fillRef>
          <a:effectRef idx="1">
            <a:schemeClr val="accent1"/>
          </a:effectRef>
          <a:fontRef idx="minor">
            <a:schemeClr val="tx1"/>
          </a:fontRef>
        </p:style>
      </p:cxnSp>
      <p:cxnSp>
        <p:nvCxnSpPr>
          <p:cNvPr id="135" name="Elbow Connector 134"/>
          <p:cNvCxnSpPr>
            <a:stCxn id="8" idx="0"/>
            <a:endCxn id="4" idx="2"/>
          </p:cNvCxnSpPr>
          <p:nvPr/>
        </p:nvCxnSpPr>
        <p:spPr>
          <a:xfrm rot="5400000" flipH="1" flipV="1">
            <a:off x="2895849" y="3600698"/>
            <a:ext cx="456705" cy="12700"/>
          </a:xfrm>
          <a:prstGeom prst="bentConnector3">
            <a:avLst>
              <a:gd name="adj1" fmla="val 50000"/>
            </a:avLst>
          </a:prstGeom>
          <a:ln w="3175">
            <a:tailEnd type="arrow"/>
          </a:ln>
          <a:effectLst/>
        </p:spPr>
        <p:style>
          <a:lnRef idx="2">
            <a:schemeClr val="accent1"/>
          </a:lnRef>
          <a:fillRef idx="0">
            <a:schemeClr val="accent1"/>
          </a:fillRef>
          <a:effectRef idx="1">
            <a:schemeClr val="accent1"/>
          </a:effectRef>
          <a:fontRef idx="minor">
            <a:schemeClr val="tx1"/>
          </a:fontRef>
        </p:style>
      </p:cxnSp>
      <p:sp>
        <p:nvSpPr>
          <p:cNvPr id="145" name="Rounded Rectangle 144"/>
          <p:cNvSpPr/>
          <p:nvPr/>
        </p:nvSpPr>
        <p:spPr>
          <a:xfrm>
            <a:off x="9366625" y="5394622"/>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Voltage</a:t>
            </a:r>
          </a:p>
        </p:txBody>
      </p:sp>
      <p:cxnSp>
        <p:nvCxnSpPr>
          <p:cNvPr id="146" name="Elbow Connector 145"/>
          <p:cNvCxnSpPr>
            <a:stCxn id="145" idx="0"/>
            <a:endCxn id="39" idx="2"/>
          </p:cNvCxnSpPr>
          <p:nvPr/>
        </p:nvCxnSpPr>
        <p:spPr>
          <a:xfrm rot="16200000" flipV="1">
            <a:off x="8282276" y="3853072"/>
            <a:ext cx="2022277" cy="1060825"/>
          </a:xfrm>
          <a:prstGeom prst="bentConnector3">
            <a:avLst>
              <a:gd name="adj1" fmla="val 62686"/>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745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the Measurement Use Hardware?</a:t>
            </a:r>
            <a:endParaRPr lang="en-US" dirty="0"/>
          </a:p>
        </p:txBody>
      </p:sp>
      <p:sp>
        <p:nvSpPr>
          <p:cNvPr id="4" name="Rounded Rectangle 3"/>
          <p:cNvSpPr/>
          <p:nvPr/>
        </p:nvSpPr>
        <p:spPr>
          <a:xfrm>
            <a:off x="2654808" y="2618202"/>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latin typeface="+mj-lt"/>
              </a:rPr>
              <a:t>Controller</a:t>
            </a:r>
            <a:endParaRPr lang="en-US" sz="1100" dirty="0">
              <a:latin typeface="+mj-lt"/>
            </a:endParaRPr>
          </a:p>
        </p:txBody>
      </p:sp>
      <p:sp>
        <p:nvSpPr>
          <p:cNvPr id="5" name="Rounded Rectangle 4"/>
          <p:cNvSpPr/>
          <p:nvPr/>
        </p:nvSpPr>
        <p:spPr>
          <a:xfrm>
            <a:off x="6994705" y="2618202"/>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latin typeface="+mj-lt"/>
              </a:rPr>
              <a:t>Measurement</a:t>
            </a:r>
            <a:endParaRPr lang="en-US" sz="1100" dirty="0">
              <a:latin typeface="+mj-lt"/>
            </a:endParaRPr>
          </a:p>
        </p:txBody>
      </p:sp>
      <p:sp>
        <p:nvSpPr>
          <p:cNvPr id="6" name="Rounded Rectangle 5"/>
          <p:cNvSpPr/>
          <p:nvPr/>
        </p:nvSpPr>
        <p:spPr>
          <a:xfrm>
            <a:off x="7150608" y="5250079"/>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latin typeface="+mj-lt"/>
              </a:rPr>
              <a:t>Diode I-V</a:t>
            </a:r>
            <a:endParaRPr lang="en-US" sz="1050" dirty="0">
              <a:latin typeface="+mj-lt"/>
            </a:endParaRPr>
          </a:p>
        </p:txBody>
      </p:sp>
      <p:cxnSp>
        <p:nvCxnSpPr>
          <p:cNvPr id="7" name="Elbow Connector 6"/>
          <p:cNvCxnSpPr>
            <a:endCxn id="12" idx="0"/>
          </p:cNvCxnSpPr>
          <p:nvPr/>
        </p:nvCxnSpPr>
        <p:spPr>
          <a:xfrm rot="16200000" flipH="1">
            <a:off x="6594918" y="4237188"/>
            <a:ext cx="2022277" cy="3503"/>
          </a:xfrm>
          <a:prstGeom prst="bentConnector3">
            <a:avLst>
              <a:gd name="adj1" fmla="val 50000"/>
            </a:avLst>
          </a:prstGeom>
          <a:ln w="28575" cmpd="sng">
            <a:prstDash val="dash"/>
            <a:tailEnd type="arrow"/>
          </a:ln>
        </p:spPr>
        <p:style>
          <a:lnRef idx="1">
            <a:schemeClr val="accent4"/>
          </a:lnRef>
          <a:fillRef idx="0">
            <a:schemeClr val="accent4"/>
          </a:fillRef>
          <a:effectRef idx="0">
            <a:schemeClr val="accent4"/>
          </a:effectRef>
          <a:fontRef idx="minor">
            <a:schemeClr val="tx1"/>
          </a:fontRef>
        </p:style>
      </p:cxnSp>
      <p:cxnSp>
        <p:nvCxnSpPr>
          <p:cNvPr id="8" name="Elbow Connector 7"/>
          <p:cNvCxnSpPr>
            <a:stCxn id="6" idx="0"/>
            <a:endCxn id="7" idx="0"/>
          </p:cNvCxnSpPr>
          <p:nvPr/>
        </p:nvCxnSpPr>
        <p:spPr>
          <a:xfrm rot="5400000" flipH="1" flipV="1">
            <a:off x="5434356" y="448254"/>
            <a:ext cx="12700" cy="4339897"/>
          </a:xfrm>
          <a:prstGeom prst="bentConnector3">
            <a:avLst>
              <a:gd name="adj1" fmla="val 1800000"/>
            </a:avLst>
          </a:prstGeom>
          <a:ln w="28575" cmpd="sng">
            <a:prstDash val="dash"/>
            <a:tailEnd type="arrow"/>
          </a:ln>
        </p:spPr>
        <p:style>
          <a:lnRef idx="1">
            <a:schemeClr val="accent4"/>
          </a:lnRef>
          <a:fillRef idx="0">
            <a:schemeClr val="accent4"/>
          </a:fillRef>
          <a:effectRef idx="0">
            <a:schemeClr val="accent4"/>
          </a:effectRef>
          <a:fontRef idx="minor">
            <a:schemeClr val="tx1"/>
          </a:fontRef>
        </p:style>
      </p:cxnSp>
      <p:sp>
        <p:nvSpPr>
          <p:cNvPr id="9" name="Rounded Rectangle 8"/>
          <p:cNvSpPr/>
          <p:nvPr/>
        </p:nvSpPr>
        <p:spPr>
          <a:xfrm>
            <a:off x="2654808" y="3741657"/>
            <a:ext cx="1219200" cy="6096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b="1" dirty="0" smtClean="0">
                <a:solidFill>
                  <a:srgbClr val="000000"/>
                </a:solidFill>
                <a:latin typeface="+mj-lt"/>
              </a:rPr>
              <a:t>Hardware</a:t>
            </a:r>
            <a:endParaRPr lang="en-US" sz="1100" b="1" dirty="0">
              <a:solidFill>
                <a:srgbClr val="000000"/>
              </a:solidFill>
              <a:latin typeface="+mj-lt"/>
            </a:endParaRPr>
          </a:p>
        </p:txBody>
      </p:sp>
      <p:cxnSp>
        <p:nvCxnSpPr>
          <p:cNvPr id="10" name="Straight Arrow Connector 9"/>
          <p:cNvCxnSpPr>
            <a:endCxn id="6" idx="2"/>
          </p:cNvCxnSpPr>
          <p:nvPr/>
        </p:nvCxnSpPr>
        <p:spPr>
          <a:xfrm flipV="1">
            <a:off x="3264408" y="3227802"/>
            <a:ext cx="0" cy="513855"/>
          </a:xfrm>
          <a:prstGeom prst="straightConnector1">
            <a:avLst/>
          </a:prstGeom>
          <a:ln w="28575" cmpd="sng">
            <a:prstDash val="dash"/>
            <a:tailEnd type="arrow"/>
          </a:ln>
        </p:spPr>
        <p:style>
          <a:lnRef idx="1">
            <a:schemeClr val="accent4"/>
          </a:lnRef>
          <a:fillRef idx="0">
            <a:schemeClr val="accent4"/>
          </a:fillRef>
          <a:effectRef idx="0">
            <a:schemeClr val="accent4"/>
          </a:effectRef>
          <a:fontRef idx="minor">
            <a:schemeClr val="tx1"/>
          </a:fontRef>
        </p:style>
      </p:cxnSp>
      <p:sp>
        <p:nvSpPr>
          <p:cNvPr id="11" name="Rounded Rectangle 10"/>
          <p:cNvSpPr/>
          <p:nvPr/>
        </p:nvSpPr>
        <p:spPr>
          <a:xfrm>
            <a:off x="6994705" y="2618202"/>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latin typeface="+mj-lt"/>
              </a:rPr>
              <a:t>Measurement</a:t>
            </a:r>
            <a:endParaRPr lang="en-US" sz="1100" dirty="0">
              <a:latin typeface="+mj-lt"/>
            </a:endParaRPr>
          </a:p>
        </p:txBody>
      </p:sp>
      <p:sp>
        <p:nvSpPr>
          <p:cNvPr id="12" name="Rounded Rectangle 11"/>
          <p:cNvSpPr/>
          <p:nvPr/>
        </p:nvSpPr>
        <p:spPr>
          <a:xfrm>
            <a:off x="3952275" y="2618202"/>
            <a:ext cx="1219200" cy="609600"/>
          </a:xfrm>
          <a:prstGeom prst="roundRect">
            <a:avLst/>
          </a:prstGeom>
          <a:gradFill flip="none" rotWithShape="1">
            <a:gsLst>
              <a:gs pos="0">
                <a:schemeClr val="accent1">
                  <a:tint val="100000"/>
                  <a:shade val="100000"/>
                  <a:satMod val="130000"/>
                  <a:alpha val="13000"/>
                </a:schemeClr>
              </a:gs>
              <a:gs pos="100000">
                <a:schemeClr val="accent1">
                  <a:tint val="50000"/>
                  <a:shade val="100000"/>
                  <a:satMod val="350000"/>
                  <a:alpha val="13000"/>
                </a:schemeClr>
              </a:gs>
            </a:gsLst>
            <a:lin ang="16200000" scaled="0"/>
            <a:tileRect/>
          </a:gra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latin typeface="+mj-lt"/>
              </a:rPr>
              <a:t>User Interface</a:t>
            </a:r>
            <a:endParaRPr lang="en-US" sz="1100" dirty="0">
              <a:latin typeface="+mj-lt"/>
            </a:endParaRPr>
          </a:p>
        </p:txBody>
      </p:sp>
      <p:sp>
        <p:nvSpPr>
          <p:cNvPr id="13" name="Rounded Rectangle 12"/>
          <p:cNvSpPr/>
          <p:nvPr/>
        </p:nvSpPr>
        <p:spPr>
          <a:xfrm>
            <a:off x="5458752" y="1106923"/>
            <a:ext cx="1219200" cy="609600"/>
          </a:xfrm>
          <a:prstGeom prst="roundRect">
            <a:avLst/>
          </a:prstGeom>
          <a:gradFill flip="none" rotWithShape="1">
            <a:gsLst>
              <a:gs pos="0">
                <a:schemeClr val="accent1">
                  <a:tint val="100000"/>
                  <a:shade val="100000"/>
                  <a:satMod val="130000"/>
                  <a:alpha val="13000"/>
                </a:schemeClr>
              </a:gs>
              <a:gs pos="100000">
                <a:schemeClr val="accent1">
                  <a:tint val="50000"/>
                  <a:shade val="100000"/>
                  <a:satMod val="350000"/>
                  <a:alpha val="13000"/>
                </a:schemeClr>
              </a:gs>
            </a:gsLst>
            <a:lin ang="16200000" scaled="0"/>
            <a:tileRect/>
          </a:gra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latin typeface="+mj-lt"/>
              </a:rPr>
              <a:t>Actor</a:t>
            </a:r>
            <a:endParaRPr lang="en-US" sz="1100" dirty="0">
              <a:latin typeface="+mj-lt"/>
            </a:endParaRPr>
          </a:p>
        </p:txBody>
      </p:sp>
      <p:sp>
        <p:nvSpPr>
          <p:cNvPr id="14" name="Rounded Rectangle 13"/>
          <p:cNvSpPr/>
          <p:nvPr/>
        </p:nvSpPr>
        <p:spPr>
          <a:xfrm>
            <a:off x="8293608" y="2618202"/>
            <a:ext cx="1219200" cy="609600"/>
          </a:xfrm>
          <a:prstGeom prst="roundRect">
            <a:avLst/>
          </a:prstGeom>
          <a:gradFill flip="none" rotWithShape="1">
            <a:gsLst>
              <a:gs pos="0">
                <a:schemeClr val="accent1">
                  <a:tint val="100000"/>
                  <a:shade val="100000"/>
                  <a:satMod val="130000"/>
                  <a:alpha val="13000"/>
                </a:schemeClr>
              </a:gs>
              <a:gs pos="100000">
                <a:schemeClr val="accent1">
                  <a:tint val="50000"/>
                  <a:shade val="100000"/>
                  <a:satMod val="350000"/>
                  <a:alpha val="13000"/>
                </a:schemeClr>
              </a:gs>
            </a:gsLst>
            <a:lin ang="16200000" scaled="0"/>
            <a:tileRect/>
          </a:gra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latin typeface="+mj-lt"/>
              </a:rPr>
              <a:t>Results</a:t>
            </a:r>
            <a:endParaRPr lang="en-US" sz="1100" dirty="0">
              <a:latin typeface="+mj-lt"/>
            </a:endParaRPr>
          </a:p>
        </p:txBody>
      </p:sp>
      <p:sp>
        <p:nvSpPr>
          <p:cNvPr id="15" name="TextBox 14"/>
          <p:cNvSpPr txBox="1"/>
          <p:nvPr/>
        </p:nvSpPr>
        <p:spPr>
          <a:xfrm>
            <a:off x="6179058" y="43703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749357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OOP Crash Course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752431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be 14"/>
          <p:cNvSpPr/>
          <p:nvPr/>
        </p:nvSpPr>
        <p:spPr>
          <a:xfrm>
            <a:off x="6358500" y="2704291"/>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Rectangle 19"/>
          <p:cNvSpPr/>
          <p:nvPr/>
        </p:nvSpPr>
        <p:spPr>
          <a:xfrm>
            <a:off x="6408378" y="2985414"/>
            <a:ext cx="579108" cy="492100"/>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 name="Rectangle 4"/>
          <p:cNvSpPr/>
          <p:nvPr/>
        </p:nvSpPr>
        <p:spPr>
          <a:xfrm>
            <a:off x="3250438" y="2254705"/>
            <a:ext cx="1752600" cy="1991268"/>
          </a:xfrm>
          <a:prstGeom prst="rect">
            <a:avLst/>
          </a:prstGeom>
          <a:ln>
            <a:solidFill>
              <a:srgbClr val="F527ED"/>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sz="1200"/>
          </a:p>
        </p:txBody>
      </p:sp>
      <p:sp>
        <p:nvSpPr>
          <p:cNvPr id="6" name="Rectangle 5"/>
          <p:cNvSpPr/>
          <p:nvPr/>
        </p:nvSpPr>
        <p:spPr>
          <a:xfrm>
            <a:off x="3396487" y="2340009"/>
            <a:ext cx="698500" cy="342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200" dirty="0"/>
              <a:t>I/O</a:t>
            </a:r>
          </a:p>
        </p:txBody>
      </p:sp>
      <p:sp>
        <p:nvSpPr>
          <p:cNvPr id="7" name="Rectangle 6"/>
          <p:cNvSpPr/>
          <p:nvPr/>
        </p:nvSpPr>
        <p:spPr>
          <a:xfrm>
            <a:off x="3396488" y="3051210"/>
            <a:ext cx="906151"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200" dirty="0"/>
              <a:t>Samples</a:t>
            </a:r>
          </a:p>
        </p:txBody>
      </p:sp>
      <p:sp>
        <p:nvSpPr>
          <p:cNvPr id="8" name="Rectangle 7"/>
          <p:cNvSpPr/>
          <p:nvPr/>
        </p:nvSpPr>
        <p:spPr>
          <a:xfrm>
            <a:off x="3396488" y="2696809"/>
            <a:ext cx="552450" cy="342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200" dirty="0"/>
              <a:t>Clock</a:t>
            </a:r>
          </a:p>
        </p:txBody>
      </p:sp>
      <p:sp>
        <p:nvSpPr>
          <p:cNvPr id="9" name="Rectangle 8"/>
          <p:cNvSpPr/>
          <p:nvPr/>
        </p:nvSpPr>
        <p:spPr>
          <a:xfrm>
            <a:off x="3396487" y="3427489"/>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200" dirty="0"/>
          </a:p>
        </p:txBody>
      </p:sp>
      <p:sp>
        <p:nvSpPr>
          <p:cNvPr id="10" name="Rectangle 9"/>
          <p:cNvSpPr/>
          <p:nvPr/>
        </p:nvSpPr>
        <p:spPr>
          <a:xfrm>
            <a:off x="3764787" y="3427489"/>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200" dirty="0"/>
          </a:p>
        </p:txBody>
      </p:sp>
      <p:sp>
        <p:nvSpPr>
          <p:cNvPr id="11" name="Rectangle 10"/>
          <p:cNvSpPr/>
          <p:nvPr/>
        </p:nvSpPr>
        <p:spPr>
          <a:xfrm>
            <a:off x="4133087" y="3427489"/>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200" dirty="0"/>
          </a:p>
        </p:txBody>
      </p:sp>
      <p:sp>
        <p:nvSpPr>
          <p:cNvPr id="12" name="Rectangle 11"/>
          <p:cNvSpPr/>
          <p:nvPr/>
        </p:nvSpPr>
        <p:spPr>
          <a:xfrm>
            <a:off x="4501387" y="3427489"/>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200" dirty="0"/>
          </a:p>
        </p:txBody>
      </p:sp>
      <p:sp>
        <p:nvSpPr>
          <p:cNvPr id="13" name="Rectangle 12"/>
          <p:cNvSpPr/>
          <p:nvPr/>
        </p:nvSpPr>
        <p:spPr>
          <a:xfrm>
            <a:off x="3396488" y="3477515"/>
            <a:ext cx="906150" cy="276999"/>
          </a:xfrm>
          <a:prstGeom prst="rect">
            <a:avLst/>
          </a:prstGeom>
          <a:solidFill>
            <a:schemeClr val="bg1">
              <a:alpha val="74000"/>
            </a:schemeClr>
          </a:solidFill>
        </p:spPr>
        <p:txBody>
          <a:bodyPr wrap="square">
            <a:spAutoFit/>
          </a:bodyPr>
          <a:lstStyle/>
          <a:p>
            <a:r>
              <a:rPr lang="en-US" sz="1200" dirty="0"/>
              <a:t>Raw Data</a:t>
            </a:r>
          </a:p>
        </p:txBody>
      </p:sp>
      <p:sp>
        <p:nvSpPr>
          <p:cNvPr id="14" name="Rectangle 13"/>
          <p:cNvSpPr/>
          <p:nvPr/>
        </p:nvSpPr>
        <p:spPr>
          <a:xfrm>
            <a:off x="3396488" y="3792614"/>
            <a:ext cx="906151" cy="365125"/>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r>
              <a:rPr lang="en-US" sz="1200" dirty="0"/>
              <a:t>Task</a:t>
            </a:r>
          </a:p>
        </p:txBody>
      </p:sp>
      <p:sp>
        <p:nvSpPr>
          <p:cNvPr id="16" name="TextBox 15"/>
          <p:cNvSpPr txBox="1"/>
          <p:nvPr/>
        </p:nvSpPr>
        <p:spPr>
          <a:xfrm>
            <a:off x="7255109" y="2704290"/>
            <a:ext cx="1760207" cy="677108"/>
          </a:xfrm>
          <a:prstGeom prst="rect">
            <a:avLst/>
          </a:prstGeom>
          <a:noFill/>
        </p:spPr>
        <p:txBody>
          <a:bodyPr wrap="square" rtlCol="0">
            <a:spAutoFit/>
          </a:bodyPr>
          <a:lstStyle/>
          <a:p>
            <a:r>
              <a:rPr lang="en-US" dirty="0"/>
              <a:t>Measurement Class</a:t>
            </a:r>
          </a:p>
        </p:txBody>
      </p:sp>
      <p:sp>
        <p:nvSpPr>
          <p:cNvPr id="17" name="Rectangle 16"/>
          <p:cNvSpPr/>
          <p:nvPr/>
        </p:nvSpPr>
        <p:spPr>
          <a:xfrm>
            <a:off x="6408378" y="2985414"/>
            <a:ext cx="579108" cy="185384"/>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8" name="TextBox 17"/>
          <p:cNvSpPr txBox="1"/>
          <p:nvPr/>
        </p:nvSpPr>
        <p:spPr>
          <a:xfrm>
            <a:off x="5453888" y="2889469"/>
            <a:ext cx="523214" cy="707886"/>
          </a:xfrm>
          <a:prstGeom prst="rect">
            <a:avLst/>
          </a:prstGeom>
          <a:noFill/>
        </p:spPr>
        <p:txBody>
          <a:bodyPr wrap="none" rtlCol="0">
            <a:spAutoFit/>
          </a:bodyPr>
          <a:lstStyle/>
          <a:p>
            <a:r>
              <a:rPr lang="en-US" sz="4000" dirty="0"/>
              <a:t>=</a:t>
            </a:r>
          </a:p>
        </p:txBody>
      </p:sp>
      <p:sp>
        <p:nvSpPr>
          <p:cNvPr id="19" name="TextBox 18"/>
          <p:cNvSpPr txBox="1"/>
          <p:nvPr/>
        </p:nvSpPr>
        <p:spPr>
          <a:xfrm>
            <a:off x="3252984" y="4245973"/>
            <a:ext cx="1760207" cy="677108"/>
          </a:xfrm>
          <a:prstGeom prst="rect">
            <a:avLst/>
          </a:prstGeom>
          <a:noFill/>
        </p:spPr>
        <p:txBody>
          <a:bodyPr wrap="square" rtlCol="0">
            <a:spAutoFit/>
          </a:bodyPr>
          <a:lstStyle/>
          <a:p>
            <a:r>
              <a:rPr lang="en-US" dirty="0"/>
              <a:t>Measurement Data</a:t>
            </a:r>
          </a:p>
        </p:txBody>
      </p:sp>
      <p:sp>
        <p:nvSpPr>
          <p:cNvPr id="22" name="TextBox 21"/>
          <p:cNvSpPr txBox="1"/>
          <p:nvPr/>
        </p:nvSpPr>
        <p:spPr>
          <a:xfrm>
            <a:off x="6176089" y="4430639"/>
            <a:ext cx="3401899" cy="156966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A class contains data, plus </a:t>
            </a:r>
          </a:p>
          <a:p>
            <a:r>
              <a:rPr lang="en-US" sz="1600" dirty="0"/>
              <a:t>methods (VIs) that are allowed</a:t>
            </a:r>
          </a:p>
          <a:p>
            <a:r>
              <a:rPr lang="en-US" sz="1600" dirty="0"/>
              <a:t>to act upon and modify the data.</a:t>
            </a:r>
          </a:p>
          <a:p>
            <a:endParaRPr lang="en-US" sz="1600" dirty="0"/>
          </a:p>
          <a:p>
            <a:r>
              <a:rPr lang="en-US" sz="1600" dirty="0"/>
              <a:t>VIs that do not belong to the class</a:t>
            </a:r>
          </a:p>
          <a:p>
            <a:r>
              <a:rPr lang="en-US" sz="1600" b="1" dirty="0"/>
              <a:t>cannot</a:t>
            </a:r>
            <a:r>
              <a:rPr lang="en-US" sz="1600" dirty="0"/>
              <a:t> act upon the data</a:t>
            </a:r>
            <a:endParaRPr lang="en-US" sz="1600" b="1" dirty="0"/>
          </a:p>
        </p:txBody>
      </p:sp>
      <p:sp>
        <p:nvSpPr>
          <p:cNvPr id="24" name="TextBox 23"/>
          <p:cNvSpPr txBox="1"/>
          <p:nvPr/>
        </p:nvSpPr>
        <p:spPr>
          <a:xfrm>
            <a:off x="4594333" y="1510367"/>
            <a:ext cx="2765537" cy="33855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A class is basically a cluster</a:t>
            </a:r>
            <a:endParaRPr lang="en-US" sz="1600" b="1" dirty="0"/>
          </a:p>
        </p:txBody>
      </p:sp>
      <p:sp>
        <p:nvSpPr>
          <p:cNvPr id="2" name="Title 1"/>
          <p:cNvSpPr>
            <a:spLocks noGrp="1"/>
          </p:cNvSpPr>
          <p:nvPr>
            <p:ph type="title"/>
          </p:nvPr>
        </p:nvSpPr>
        <p:spPr/>
        <p:txBody>
          <a:bodyPr/>
          <a:lstStyle/>
          <a:p>
            <a:r>
              <a:rPr lang="en-US" dirty="0" smtClean="0"/>
              <a:t>What is a Class?</a:t>
            </a:r>
            <a:endParaRPr lang="en-US" dirty="0"/>
          </a:p>
        </p:txBody>
      </p:sp>
    </p:spTree>
    <p:extLst>
      <p:ext uri="{BB962C8B-B14F-4D97-AF65-F5344CB8AC3E}">
        <p14:creationId xmlns:p14="http://schemas.microsoft.com/office/powerpoint/2010/main" val="2978270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971035" y="3506161"/>
            <a:ext cx="1245854" cy="1108621"/>
            <a:chOff x="1866900" y="2489200"/>
            <a:chExt cx="1245854" cy="1108621"/>
          </a:xfrm>
        </p:grpSpPr>
        <p:grpSp>
          <p:nvGrpSpPr>
            <p:cNvPr id="9" name="Group 8"/>
            <p:cNvGrpSpPr/>
            <p:nvPr/>
          </p:nvGrpSpPr>
          <p:grpSpPr>
            <a:xfrm>
              <a:off x="2089150" y="2489200"/>
              <a:ext cx="723900" cy="723900"/>
              <a:chOff x="2089150" y="2489200"/>
              <a:chExt cx="723900" cy="723900"/>
            </a:xfrm>
          </p:grpSpPr>
          <p:sp>
            <p:nvSpPr>
              <p:cNvPr id="5" name="Rectangle 4"/>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ectangle 7"/>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6" name="TextBox 15"/>
            <p:cNvSpPr txBox="1"/>
            <p:nvPr/>
          </p:nvSpPr>
          <p:spPr>
            <a:xfrm>
              <a:off x="1866900" y="3213100"/>
              <a:ext cx="1245854" cy="384721"/>
            </a:xfrm>
            <a:prstGeom prst="rect">
              <a:avLst/>
            </a:prstGeom>
            <a:noFill/>
          </p:spPr>
          <p:txBody>
            <a:bodyPr wrap="none" rtlCol="0">
              <a:spAutoFit/>
            </a:bodyPr>
            <a:lstStyle/>
            <a:p>
              <a:r>
                <a:rPr lang="en-US" dirty="0"/>
                <a:t>Configure</a:t>
              </a:r>
            </a:p>
          </p:txBody>
        </p:sp>
      </p:grpSp>
      <p:grpSp>
        <p:nvGrpSpPr>
          <p:cNvPr id="20" name="Group 19"/>
          <p:cNvGrpSpPr/>
          <p:nvPr/>
        </p:nvGrpSpPr>
        <p:grpSpPr>
          <a:xfrm>
            <a:off x="5793485" y="3505129"/>
            <a:ext cx="1008546" cy="1109653"/>
            <a:chOff x="4152900" y="2489200"/>
            <a:chExt cx="1008546" cy="1109653"/>
          </a:xfrm>
        </p:grpSpPr>
        <p:grpSp>
          <p:nvGrpSpPr>
            <p:cNvPr id="10" name="Group 9"/>
            <p:cNvGrpSpPr/>
            <p:nvPr/>
          </p:nvGrpSpPr>
          <p:grpSpPr>
            <a:xfrm>
              <a:off x="4279900" y="2489200"/>
              <a:ext cx="723900" cy="723900"/>
              <a:chOff x="2089150" y="2489200"/>
              <a:chExt cx="723900" cy="723900"/>
            </a:xfrm>
          </p:grpSpPr>
          <p:sp>
            <p:nvSpPr>
              <p:cNvPr id="11" name="Rectangle 10"/>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 name="Rectangle 11"/>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7" name="TextBox 16"/>
            <p:cNvSpPr txBox="1"/>
            <p:nvPr/>
          </p:nvSpPr>
          <p:spPr>
            <a:xfrm>
              <a:off x="4152900" y="3214132"/>
              <a:ext cx="1008546" cy="384721"/>
            </a:xfrm>
            <a:prstGeom prst="rect">
              <a:avLst/>
            </a:prstGeom>
            <a:noFill/>
          </p:spPr>
          <p:txBody>
            <a:bodyPr wrap="none" rtlCol="0">
              <a:spAutoFit/>
            </a:bodyPr>
            <a:lstStyle/>
            <a:p>
              <a:r>
                <a:rPr lang="en-US" dirty="0"/>
                <a:t>Acquire</a:t>
              </a:r>
            </a:p>
          </p:txBody>
        </p:sp>
      </p:grpSp>
      <p:grpSp>
        <p:nvGrpSpPr>
          <p:cNvPr id="19" name="Group 18"/>
          <p:cNvGrpSpPr/>
          <p:nvPr/>
        </p:nvGrpSpPr>
        <p:grpSpPr>
          <a:xfrm>
            <a:off x="7367298" y="3505129"/>
            <a:ext cx="1148071" cy="1108621"/>
            <a:chOff x="6222012" y="2489200"/>
            <a:chExt cx="1148071" cy="1108621"/>
          </a:xfrm>
        </p:grpSpPr>
        <p:grpSp>
          <p:nvGrpSpPr>
            <p:cNvPr id="13" name="Group 12"/>
            <p:cNvGrpSpPr/>
            <p:nvPr/>
          </p:nvGrpSpPr>
          <p:grpSpPr>
            <a:xfrm>
              <a:off x="6470650" y="2489200"/>
              <a:ext cx="723900" cy="723900"/>
              <a:chOff x="2089150" y="2489200"/>
              <a:chExt cx="723900" cy="723900"/>
            </a:xfrm>
          </p:grpSpPr>
          <p:sp>
            <p:nvSpPr>
              <p:cNvPr id="14" name="Rectangle 13"/>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 name="Rectangle 14"/>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8" name="TextBox 17"/>
            <p:cNvSpPr txBox="1"/>
            <p:nvPr/>
          </p:nvSpPr>
          <p:spPr>
            <a:xfrm>
              <a:off x="6222012" y="3213100"/>
              <a:ext cx="1148071" cy="384721"/>
            </a:xfrm>
            <a:prstGeom prst="rect">
              <a:avLst/>
            </a:prstGeom>
            <a:noFill/>
          </p:spPr>
          <p:txBody>
            <a:bodyPr wrap="none" rtlCol="0">
              <a:spAutoFit/>
            </a:bodyPr>
            <a:lstStyle/>
            <a:p>
              <a:pPr algn="ctr"/>
              <a:r>
                <a:rPr lang="en-US" dirty="0"/>
                <a:t>Measure</a:t>
              </a:r>
            </a:p>
          </p:txBody>
        </p:sp>
      </p:grpSp>
      <p:cxnSp>
        <p:nvCxnSpPr>
          <p:cNvPr id="23" name="Straight Connector 22"/>
          <p:cNvCxnSpPr>
            <a:stCxn id="8" idx="3"/>
            <a:endCxn id="12" idx="1"/>
          </p:cNvCxnSpPr>
          <p:nvPr/>
        </p:nvCxnSpPr>
        <p:spPr>
          <a:xfrm flipV="1">
            <a:off x="4917185" y="3606728"/>
            <a:ext cx="1003300" cy="1032"/>
          </a:xfrm>
          <a:prstGeom prst="line">
            <a:avLst/>
          </a:prstGeom>
          <a:ln>
            <a:solidFill>
              <a:srgbClr val="F527ED"/>
            </a:solidFill>
          </a:ln>
        </p:spPr>
        <p:style>
          <a:lnRef idx="2">
            <a:schemeClr val="accent2"/>
          </a:lnRef>
          <a:fillRef idx="0">
            <a:schemeClr val="accent2"/>
          </a:fillRef>
          <a:effectRef idx="1">
            <a:schemeClr val="accent2"/>
          </a:effectRef>
          <a:fontRef idx="minor">
            <a:schemeClr val="tx1"/>
          </a:fontRef>
        </p:style>
      </p:cxnSp>
      <p:cxnSp>
        <p:nvCxnSpPr>
          <p:cNvPr id="44" name="Straight Connector 43"/>
          <p:cNvCxnSpPr>
            <a:endCxn id="15" idx="1"/>
          </p:cNvCxnSpPr>
          <p:nvPr/>
        </p:nvCxnSpPr>
        <p:spPr>
          <a:xfrm flipV="1">
            <a:off x="6644385" y="3606728"/>
            <a:ext cx="971550" cy="6350"/>
          </a:xfrm>
          <a:prstGeom prst="line">
            <a:avLst/>
          </a:prstGeom>
          <a:ln>
            <a:solidFill>
              <a:srgbClr val="F527ED"/>
            </a:solidFill>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1520922" y="2611094"/>
            <a:ext cx="1752600" cy="1991268"/>
            <a:chOff x="1881886" y="2074724"/>
            <a:chExt cx="1752600" cy="1991268"/>
          </a:xfrm>
        </p:grpSpPr>
        <p:sp>
          <p:nvSpPr>
            <p:cNvPr id="24" name="Rectangle 23"/>
            <p:cNvSpPr/>
            <p:nvPr/>
          </p:nvSpPr>
          <p:spPr>
            <a:xfrm>
              <a:off x="1881886" y="2074724"/>
              <a:ext cx="1752600" cy="1991268"/>
            </a:xfrm>
            <a:prstGeom prst="rect">
              <a:avLst/>
            </a:prstGeom>
            <a:ln>
              <a:solidFill>
                <a:srgbClr val="F527ED"/>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sz="1200"/>
            </a:p>
          </p:txBody>
        </p:sp>
        <p:sp>
          <p:nvSpPr>
            <p:cNvPr id="25" name="Rectangle 24"/>
            <p:cNvSpPr/>
            <p:nvPr/>
          </p:nvSpPr>
          <p:spPr>
            <a:xfrm>
              <a:off x="2027935" y="2160028"/>
              <a:ext cx="698500" cy="342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200" dirty="0"/>
                <a:t>I/O</a:t>
              </a:r>
            </a:p>
          </p:txBody>
        </p:sp>
        <p:sp>
          <p:nvSpPr>
            <p:cNvPr id="26" name="Rectangle 25"/>
            <p:cNvSpPr/>
            <p:nvPr/>
          </p:nvSpPr>
          <p:spPr>
            <a:xfrm>
              <a:off x="2027936" y="2871229"/>
              <a:ext cx="906151"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200" dirty="0"/>
                <a:t>Samples</a:t>
              </a:r>
            </a:p>
          </p:txBody>
        </p:sp>
        <p:sp>
          <p:nvSpPr>
            <p:cNvPr id="27" name="Rectangle 26"/>
            <p:cNvSpPr/>
            <p:nvPr/>
          </p:nvSpPr>
          <p:spPr>
            <a:xfrm>
              <a:off x="2027936" y="2516828"/>
              <a:ext cx="552450" cy="342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200" dirty="0"/>
                <a:t>Clock</a:t>
              </a:r>
            </a:p>
          </p:txBody>
        </p:sp>
        <p:sp>
          <p:nvSpPr>
            <p:cNvPr id="28" name="Rectangle 27"/>
            <p:cNvSpPr/>
            <p:nvPr/>
          </p:nvSpPr>
          <p:spPr>
            <a:xfrm>
              <a:off x="2027935" y="3247508"/>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200" dirty="0"/>
            </a:p>
          </p:txBody>
        </p:sp>
        <p:sp>
          <p:nvSpPr>
            <p:cNvPr id="29" name="Rectangle 28"/>
            <p:cNvSpPr/>
            <p:nvPr/>
          </p:nvSpPr>
          <p:spPr>
            <a:xfrm>
              <a:off x="2396235" y="3247508"/>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200" dirty="0"/>
            </a:p>
          </p:txBody>
        </p:sp>
        <p:sp>
          <p:nvSpPr>
            <p:cNvPr id="30" name="Rectangle 29"/>
            <p:cNvSpPr/>
            <p:nvPr/>
          </p:nvSpPr>
          <p:spPr>
            <a:xfrm>
              <a:off x="2764535" y="3247508"/>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200" dirty="0"/>
            </a:p>
          </p:txBody>
        </p:sp>
        <p:sp>
          <p:nvSpPr>
            <p:cNvPr id="31" name="Rectangle 30"/>
            <p:cNvSpPr/>
            <p:nvPr/>
          </p:nvSpPr>
          <p:spPr>
            <a:xfrm>
              <a:off x="3132835" y="3247508"/>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200" dirty="0"/>
            </a:p>
          </p:txBody>
        </p:sp>
        <p:sp>
          <p:nvSpPr>
            <p:cNvPr id="32" name="Rectangle 31"/>
            <p:cNvSpPr/>
            <p:nvPr/>
          </p:nvSpPr>
          <p:spPr>
            <a:xfrm>
              <a:off x="2027936" y="3297534"/>
              <a:ext cx="906150" cy="276999"/>
            </a:xfrm>
            <a:prstGeom prst="rect">
              <a:avLst/>
            </a:prstGeom>
            <a:solidFill>
              <a:schemeClr val="bg1">
                <a:alpha val="74000"/>
              </a:schemeClr>
            </a:solidFill>
          </p:spPr>
          <p:txBody>
            <a:bodyPr wrap="square">
              <a:spAutoFit/>
            </a:bodyPr>
            <a:lstStyle/>
            <a:p>
              <a:r>
                <a:rPr lang="en-US" sz="1200" dirty="0"/>
                <a:t>Raw Data</a:t>
              </a:r>
            </a:p>
          </p:txBody>
        </p:sp>
        <p:sp>
          <p:nvSpPr>
            <p:cNvPr id="33" name="Rectangle 32"/>
            <p:cNvSpPr/>
            <p:nvPr/>
          </p:nvSpPr>
          <p:spPr>
            <a:xfrm>
              <a:off x="2027936" y="3612633"/>
              <a:ext cx="906151" cy="365125"/>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r>
                <a:rPr lang="en-US" sz="1200" dirty="0"/>
                <a:t>Task</a:t>
              </a:r>
            </a:p>
          </p:txBody>
        </p:sp>
      </p:grpSp>
      <p:cxnSp>
        <p:nvCxnSpPr>
          <p:cNvPr id="34" name="Elbow Connector 33"/>
          <p:cNvCxnSpPr>
            <a:stCxn id="24" idx="3"/>
            <a:endCxn id="8" idx="1"/>
          </p:cNvCxnSpPr>
          <p:nvPr/>
        </p:nvCxnSpPr>
        <p:spPr>
          <a:xfrm>
            <a:off x="3273522" y="3606728"/>
            <a:ext cx="919763" cy="1033"/>
          </a:xfrm>
          <a:prstGeom prst="bentConnector3">
            <a:avLst>
              <a:gd name="adj1" fmla="val 50000"/>
            </a:avLst>
          </a:prstGeom>
          <a:ln>
            <a:solidFill>
              <a:srgbClr val="F527ED"/>
            </a:solidFill>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9057385" y="2906437"/>
            <a:ext cx="1066800" cy="3429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Graph</a:t>
            </a:r>
          </a:p>
        </p:txBody>
      </p:sp>
      <p:cxnSp>
        <p:nvCxnSpPr>
          <p:cNvPr id="36" name="Elbow Connector 35"/>
          <p:cNvCxnSpPr>
            <a:stCxn id="14" idx="3"/>
            <a:endCxn id="35" idx="1"/>
          </p:cNvCxnSpPr>
          <p:nvPr/>
        </p:nvCxnSpPr>
        <p:spPr>
          <a:xfrm flipV="1">
            <a:off x="8339835" y="3077888"/>
            <a:ext cx="717550" cy="789191"/>
          </a:xfrm>
          <a:prstGeom prst="bentConnector3">
            <a:avLst>
              <a:gd name="adj1" fmla="val 50000"/>
            </a:avLst>
          </a:prstGeom>
        </p:spPr>
        <p:style>
          <a:lnRef idx="2">
            <a:schemeClr val="accent6"/>
          </a:lnRef>
          <a:fillRef idx="0">
            <a:schemeClr val="accent6"/>
          </a:fillRef>
          <a:effectRef idx="1">
            <a:schemeClr val="accent6"/>
          </a:effectRef>
          <a:fontRef idx="minor">
            <a:schemeClr val="tx1"/>
          </a:fontRef>
        </p:style>
      </p:cxnSp>
      <p:sp>
        <p:nvSpPr>
          <p:cNvPr id="40" name="TextBox 39"/>
          <p:cNvSpPr txBox="1"/>
          <p:nvPr/>
        </p:nvSpPr>
        <p:spPr>
          <a:xfrm>
            <a:off x="4356954" y="1680877"/>
            <a:ext cx="6517962" cy="58477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600" dirty="0"/>
              <a:t>This simple illustration shows how these three operations we started with now just act upon the data within the cluster</a:t>
            </a:r>
          </a:p>
        </p:txBody>
      </p:sp>
      <p:sp>
        <p:nvSpPr>
          <p:cNvPr id="41" name="TextBox 40"/>
          <p:cNvSpPr txBox="1"/>
          <p:nvPr/>
        </p:nvSpPr>
        <p:spPr>
          <a:xfrm>
            <a:off x="2610350" y="5531480"/>
            <a:ext cx="6517962" cy="33855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600" dirty="0"/>
              <a:t>These VIs are explicitly coupled to this data</a:t>
            </a:r>
          </a:p>
        </p:txBody>
      </p:sp>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a:p>
        </p:txBody>
      </p:sp>
    </p:spTree>
    <p:extLst>
      <p:ext uri="{BB962C8B-B14F-4D97-AF65-F5344CB8AC3E}">
        <p14:creationId xmlns:p14="http://schemas.microsoft.com/office/powerpoint/2010/main" val="19677245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025899" y="2573473"/>
            <a:ext cx="1245854" cy="1108621"/>
            <a:chOff x="1866900" y="2489200"/>
            <a:chExt cx="1245854" cy="1108621"/>
          </a:xfrm>
        </p:grpSpPr>
        <p:grpSp>
          <p:nvGrpSpPr>
            <p:cNvPr id="9" name="Group 8"/>
            <p:cNvGrpSpPr/>
            <p:nvPr/>
          </p:nvGrpSpPr>
          <p:grpSpPr>
            <a:xfrm>
              <a:off x="2089150" y="2489200"/>
              <a:ext cx="723900" cy="723900"/>
              <a:chOff x="2089150" y="2489200"/>
              <a:chExt cx="723900" cy="723900"/>
            </a:xfrm>
          </p:grpSpPr>
          <p:sp>
            <p:nvSpPr>
              <p:cNvPr id="5" name="Rectangle 4"/>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ectangle 7"/>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6" name="TextBox 15"/>
            <p:cNvSpPr txBox="1"/>
            <p:nvPr/>
          </p:nvSpPr>
          <p:spPr>
            <a:xfrm>
              <a:off x="1866900" y="3213100"/>
              <a:ext cx="1245854" cy="384721"/>
            </a:xfrm>
            <a:prstGeom prst="rect">
              <a:avLst/>
            </a:prstGeom>
            <a:noFill/>
          </p:spPr>
          <p:txBody>
            <a:bodyPr wrap="none" rtlCol="0">
              <a:spAutoFit/>
            </a:bodyPr>
            <a:lstStyle/>
            <a:p>
              <a:r>
                <a:rPr lang="en-US" dirty="0"/>
                <a:t>Configure</a:t>
              </a:r>
            </a:p>
          </p:txBody>
        </p:sp>
      </p:grpSp>
      <p:grpSp>
        <p:nvGrpSpPr>
          <p:cNvPr id="20" name="Group 19"/>
          <p:cNvGrpSpPr/>
          <p:nvPr/>
        </p:nvGrpSpPr>
        <p:grpSpPr>
          <a:xfrm>
            <a:off x="5848349" y="2572441"/>
            <a:ext cx="1008546" cy="1109653"/>
            <a:chOff x="4152900" y="2489200"/>
            <a:chExt cx="1008546" cy="1109653"/>
          </a:xfrm>
        </p:grpSpPr>
        <p:grpSp>
          <p:nvGrpSpPr>
            <p:cNvPr id="10" name="Group 9"/>
            <p:cNvGrpSpPr/>
            <p:nvPr/>
          </p:nvGrpSpPr>
          <p:grpSpPr>
            <a:xfrm>
              <a:off x="4279900" y="2489200"/>
              <a:ext cx="723900" cy="723900"/>
              <a:chOff x="2089150" y="2489200"/>
              <a:chExt cx="723900" cy="723900"/>
            </a:xfrm>
          </p:grpSpPr>
          <p:sp>
            <p:nvSpPr>
              <p:cNvPr id="11" name="Rectangle 10"/>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 name="Rectangle 11"/>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7" name="TextBox 16"/>
            <p:cNvSpPr txBox="1"/>
            <p:nvPr/>
          </p:nvSpPr>
          <p:spPr>
            <a:xfrm>
              <a:off x="4152900" y="3214132"/>
              <a:ext cx="1008546" cy="384721"/>
            </a:xfrm>
            <a:prstGeom prst="rect">
              <a:avLst/>
            </a:prstGeom>
            <a:noFill/>
          </p:spPr>
          <p:txBody>
            <a:bodyPr wrap="none" rtlCol="0">
              <a:spAutoFit/>
            </a:bodyPr>
            <a:lstStyle/>
            <a:p>
              <a:r>
                <a:rPr lang="en-US" dirty="0"/>
                <a:t>Acquire</a:t>
              </a:r>
            </a:p>
          </p:txBody>
        </p:sp>
      </p:grpSp>
      <p:grpSp>
        <p:nvGrpSpPr>
          <p:cNvPr id="19" name="Group 18"/>
          <p:cNvGrpSpPr/>
          <p:nvPr/>
        </p:nvGrpSpPr>
        <p:grpSpPr>
          <a:xfrm>
            <a:off x="7422162" y="2572441"/>
            <a:ext cx="1148071" cy="1108621"/>
            <a:chOff x="6222012" y="2489200"/>
            <a:chExt cx="1148071" cy="1108621"/>
          </a:xfrm>
        </p:grpSpPr>
        <p:grpSp>
          <p:nvGrpSpPr>
            <p:cNvPr id="13" name="Group 12"/>
            <p:cNvGrpSpPr/>
            <p:nvPr/>
          </p:nvGrpSpPr>
          <p:grpSpPr>
            <a:xfrm>
              <a:off x="6470650" y="2489200"/>
              <a:ext cx="723900" cy="723900"/>
              <a:chOff x="2089150" y="2489200"/>
              <a:chExt cx="723900" cy="723900"/>
            </a:xfrm>
          </p:grpSpPr>
          <p:sp>
            <p:nvSpPr>
              <p:cNvPr id="14" name="Rectangle 13"/>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 name="Rectangle 14"/>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8" name="TextBox 17"/>
            <p:cNvSpPr txBox="1"/>
            <p:nvPr/>
          </p:nvSpPr>
          <p:spPr>
            <a:xfrm>
              <a:off x="6222012" y="3213100"/>
              <a:ext cx="1148071" cy="384721"/>
            </a:xfrm>
            <a:prstGeom prst="rect">
              <a:avLst/>
            </a:prstGeom>
            <a:noFill/>
          </p:spPr>
          <p:txBody>
            <a:bodyPr wrap="none" rtlCol="0">
              <a:spAutoFit/>
            </a:bodyPr>
            <a:lstStyle/>
            <a:p>
              <a:pPr algn="ctr"/>
              <a:r>
                <a:rPr lang="en-US" dirty="0"/>
                <a:t>Measure</a:t>
              </a:r>
            </a:p>
          </p:txBody>
        </p:sp>
      </p:grpSp>
      <p:cxnSp>
        <p:nvCxnSpPr>
          <p:cNvPr id="23" name="Straight Connector 22"/>
          <p:cNvCxnSpPr>
            <a:stCxn id="8" idx="3"/>
            <a:endCxn id="12" idx="1"/>
          </p:cNvCxnSpPr>
          <p:nvPr/>
        </p:nvCxnSpPr>
        <p:spPr>
          <a:xfrm flipV="1">
            <a:off x="4972049" y="2674040"/>
            <a:ext cx="1003300" cy="1032"/>
          </a:xfrm>
          <a:prstGeom prst="line">
            <a:avLst/>
          </a:prstGeom>
          <a:ln w="38100" cmpd="sng">
            <a:solidFill>
              <a:srgbClr val="F527ED"/>
            </a:solidFill>
            <a:prstDash val="dash"/>
          </a:ln>
        </p:spPr>
        <p:style>
          <a:lnRef idx="2">
            <a:schemeClr val="accent2"/>
          </a:lnRef>
          <a:fillRef idx="0">
            <a:schemeClr val="accent2"/>
          </a:fillRef>
          <a:effectRef idx="1">
            <a:schemeClr val="accent2"/>
          </a:effectRef>
          <a:fontRef idx="minor">
            <a:schemeClr val="tx1"/>
          </a:fontRef>
        </p:style>
      </p:cxnSp>
      <p:cxnSp>
        <p:nvCxnSpPr>
          <p:cNvPr id="44" name="Straight Connector 43"/>
          <p:cNvCxnSpPr>
            <a:endCxn id="15" idx="1"/>
          </p:cNvCxnSpPr>
          <p:nvPr/>
        </p:nvCxnSpPr>
        <p:spPr>
          <a:xfrm flipV="1">
            <a:off x="6699249" y="2674040"/>
            <a:ext cx="971550" cy="6350"/>
          </a:xfrm>
          <a:prstGeom prst="line">
            <a:avLst/>
          </a:prstGeom>
          <a:ln w="38100" cmpd="sng">
            <a:solidFill>
              <a:srgbClr val="F527ED"/>
            </a:solidFill>
            <a:prstDash val="dash"/>
          </a:ln>
        </p:spPr>
        <p:style>
          <a:lnRef idx="2">
            <a:schemeClr val="accent1"/>
          </a:lnRef>
          <a:fillRef idx="0">
            <a:schemeClr val="accent1"/>
          </a:fillRef>
          <a:effectRef idx="1">
            <a:schemeClr val="accent1"/>
          </a:effectRef>
          <a:fontRef idx="minor">
            <a:schemeClr val="tx1"/>
          </a:fontRef>
        </p:style>
      </p:cxnSp>
      <p:cxnSp>
        <p:nvCxnSpPr>
          <p:cNvPr id="34" name="Elbow Connector 33"/>
          <p:cNvCxnSpPr>
            <a:stCxn id="2" idx="3"/>
            <a:endCxn id="8" idx="1"/>
          </p:cNvCxnSpPr>
          <p:nvPr/>
        </p:nvCxnSpPr>
        <p:spPr>
          <a:xfrm rot="16200000" flipH="1">
            <a:off x="3215702" y="1642624"/>
            <a:ext cx="470491" cy="1594405"/>
          </a:xfrm>
          <a:prstGeom prst="bentConnector2">
            <a:avLst/>
          </a:prstGeom>
          <a:ln w="38100" cmpd="sng">
            <a:solidFill>
              <a:srgbClr val="F527ED"/>
            </a:solidFill>
            <a:prstDash val="dash"/>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8997949" y="2762940"/>
            <a:ext cx="1066800" cy="3429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Graph</a:t>
            </a:r>
          </a:p>
        </p:txBody>
      </p:sp>
      <p:sp>
        <p:nvSpPr>
          <p:cNvPr id="43" name="TextBox 42"/>
          <p:cNvSpPr txBox="1"/>
          <p:nvPr/>
        </p:nvSpPr>
        <p:spPr>
          <a:xfrm>
            <a:off x="3210921" y="1333603"/>
            <a:ext cx="1760207" cy="384721"/>
          </a:xfrm>
          <a:prstGeom prst="rect">
            <a:avLst/>
          </a:prstGeom>
          <a:noFill/>
        </p:spPr>
        <p:txBody>
          <a:bodyPr wrap="square" rtlCol="0">
            <a:spAutoFit/>
          </a:bodyPr>
          <a:lstStyle/>
          <a:p>
            <a:r>
              <a:rPr lang="en-US" dirty="0"/>
              <a:t>Measurement</a:t>
            </a:r>
          </a:p>
        </p:txBody>
      </p:sp>
      <p:cxnSp>
        <p:nvCxnSpPr>
          <p:cNvPr id="46" name="Straight Connector 45"/>
          <p:cNvCxnSpPr>
            <a:stCxn id="14" idx="3"/>
            <a:endCxn id="35" idx="1"/>
          </p:cNvCxnSpPr>
          <p:nvPr/>
        </p:nvCxnSpPr>
        <p:spPr>
          <a:xfrm>
            <a:off x="8394699" y="2934390"/>
            <a:ext cx="60325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grpSp>
        <p:nvGrpSpPr>
          <p:cNvPr id="55" name="Group 54"/>
          <p:cNvGrpSpPr/>
          <p:nvPr/>
        </p:nvGrpSpPr>
        <p:grpSpPr>
          <a:xfrm>
            <a:off x="2314312" y="1333603"/>
            <a:ext cx="896608" cy="870979"/>
            <a:chOff x="790312" y="1333602"/>
            <a:chExt cx="896608" cy="870979"/>
          </a:xfrm>
        </p:grpSpPr>
        <p:sp>
          <p:nvSpPr>
            <p:cNvPr id="2" name="Cube 1"/>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Rectangle 46"/>
            <p:cNvSpPr/>
            <p:nvPr/>
          </p:nvSpPr>
          <p:spPr>
            <a:xfrm>
              <a:off x="840190" y="1614726"/>
              <a:ext cx="579108" cy="185384"/>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56" name="TextBox 55"/>
          <p:cNvSpPr txBox="1"/>
          <p:nvPr/>
        </p:nvSpPr>
        <p:spPr>
          <a:xfrm>
            <a:off x="2901313" y="4377005"/>
            <a:ext cx="6517962"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The object wire can be passed into any VI that has the class on the connector pane, but only VIs that belong to the class can directly bundle and/or unbundle the data</a:t>
            </a:r>
          </a:p>
        </p:txBody>
      </p:sp>
      <p:sp>
        <p:nvSpPr>
          <p:cNvPr id="4" name="Title 3"/>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19420461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a:xfrm>
            <a:off x="2142738" y="2939419"/>
            <a:ext cx="7871644" cy="3158256"/>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8" name="Group 7"/>
          <p:cNvGrpSpPr/>
          <p:nvPr/>
        </p:nvGrpSpPr>
        <p:grpSpPr>
          <a:xfrm>
            <a:off x="5090215" y="1145382"/>
            <a:ext cx="1760207" cy="1256424"/>
            <a:chOff x="3577595" y="1133891"/>
            <a:chExt cx="1760207" cy="1256424"/>
          </a:xfrm>
        </p:grpSpPr>
        <p:grpSp>
          <p:nvGrpSpPr>
            <p:cNvPr id="4" name="Group 3"/>
            <p:cNvGrpSpPr/>
            <p:nvPr/>
          </p:nvGrpSpPr>
          <p:grpSpPr>
            <a:xfrm>
              <a:off x="4041904" y="1133891"/>
              <a:ext cx="896608" cy="870979"/>
              <a:chOff x="790312" y="1333602"/>
              <a:chExt cx="896608" cy="870979"/>
            </a:xfrm>
          </p:grpSpPr>
          <p:sp>
            <p:nvSpPr>
              <p:cNvPr id="5" name="Cube 4"/>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p:cNvSpPr/>
              <p:nvPr/>
            </p:nvSpPr>
            <p:spPr>
              <a:xfrm>
                <a:off x="840190" y="1614726"/>
                <a:ext cx="579108" cy="185384"/>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7" name="TextBox 6"/>
            <p:cNvSpPr txBox="1"/>
            <p:nvPr/>
          </p:nvSpPr>
          <p:spPr>
            <a:xfrm>
              <a:off x="3577595" y="2005594"/>
              <a:ext cx="1760207" cy="384721"/>
            </a:xfrm>
            <a:prstGeom prst="rect">
              <a:avLst/>
            </a:prstGeom>
            <a:noFill/>
          </p:spPr>
          <p:txBody>
            <a:bodyPr wrap="square" rtlCol="0">
              <a:spAutoFit/>
            </a:bodyPr>
            <a:lstStyle/>
            <a:p>
              <a:pPr algn="ctr"/>
              <a:r>
                <a:rPr lang="en-US" dirty="0"/>
                <a:t>Measurement</a:t>
              </a:r>
            </a:p>
          </p:txBody>
        </p:sp>
      </p:grpSp>
      <p:grpSp>
        <p:nvGrpSpPr>
          <p:cNvPr id="9" name="Group 8"/>
          <p:cNvGrpSpPr/>
          <p:nvPr/>
        </p:nvGrpSpPr>
        <p:grpSpPr>
          <a:xfrm>
            <a:off x="3138986" y="3411292"/>
            <a:ext cx="1760207" cy="1256424"/>
            <a:chOff x="3577595" y="1133891"/>
            <a:chExt cx="1760207" cy="1256424"/>
          </a:xfrm>
        </p:grpSpPr>
        <p:grpSp>
          <p:nvGrpSpPr>
            <p:cNvPr id="10" name="Group 9"/>
            <p:cNvGrpSpPr/>
            <p:nvPr/>
          </p:nvGrpSpPr>
          <p:grpSpPr>
            <a:xfrm>
              <a:off x="4041904" y="1133891"/>
              <a:ext cx="896608" cy="870979"/>
              <a:chOff x="790312" y="1333602"/>
              <a:chExt cx="896608" cy="870979"/>
            </a:xfrm>
          </p:grpSpPr>
          <p:sp>
            <p:nvSpPr>
              <p:cNvPr id="12" name="Cube 11"/>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ectangle 12"/>
              <p:cNvSpPr/>
              <p:nvPr/>
            </p:nvSpPr>
            <p:spPr>
              <a:xfrm>
                <a:off x="840190" y="1614726"/>
                <a:ext cx="579108" cy="185384"/>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1" name="TextBox 10"/>
            <p:cNvSpPr txBox="1"/>
            <p:nvPr/>
          </p:nvSpPr>
          <p:spPr>
            <a:xfrm>
              <a:off x="3577595" y="2005594"/>
              <a:ext cx="1760207" cy="384721"/>
            </a:xfrm>
            <a:prstGeom prst="rect">
              <a:avLst/>
            </a:prstGeom>
            <a:noFill/>
          </p:spPr>
          <p:txBody>
            <a:bodyPr wrap="square" rtlCol="0">
              <a:spAutoFit/>
            </a:bodyPr>
            <a:lstStyle/>
            <a:p>
              <a:pPr algn="ctr"/>
              <a:r>
                <a:rPr lang="en-US" dirty="0"/>
                <a:t>Strain</a:t>
              </a:r>
            </a:p>
          </p:txBody>
        </p:sp>
      </p:grpSp>
      <p:grpSp>
        <p:nvGrpSpPr>
          <p:cNvPr id="14" name="Group 13"/>
          <p:cNvGrpSpPr/>
          <p:nvPr/>
        </p:nvGrpSpPr>
        <p:grpSpPr>
          <a:xfrm>
            <a:off x="5997335" y="3411292"/>
            <a:ext cx="3309376" cy="1255700"/>
            <a:chOff x="2724509" y="1133891"/>
            <a:chExt cx="3309376" cy="1255700"/>
          </a:xfrm>
        </p:grpSpPr>
        <p:grpSp>
          <p:nvGrpSpPr>
            <p:cNvPr id="15" name="Group 14"/>
            <p:cNvGrpSpPr/>
            <p:nvPr/>
          </p:nvGrpSpPr>
          <p:grpSpPr>
            <a:xfrm>
              <a:off x="4041904" y="1133891"/>
              <a:ext cx="896608" cy="870979"/>
              <a:chOff x="790312" y="1333602"/>
              <a:chExt cx="896608" cy="870979"/>
            </a:xfrm>
          </p:grpSpPr>
          <p:sp>
            <p:nvSpPr>
              <p:cNvPr id="17" name="Cube 16"/>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ectangle 17"/>
              <p:cNvSpPr/>
              <p:nvPr/>
            </p:nvSpPr>
            <p:spPr>
              <a:xfrm>
                <a:off x="840190" y="1614726"/>
                <a:ext cx="579108" cy="185384"/>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6" name="TextBox 15"/>
            <p:cNvSpPr txBox="1"/>
            <p:nvPr/>
          </p:nvSpPr>
          <p:spPr>
            <a:xfrm>
              <a:off x="2724509" y="2004870"/>
              <a:ext cx="3309376" cy="384721"/>
            </a:xfrm>
            <a:prstGeom prst="rect">
              <a:avLst/>
            </a:prstGeom>
            <a:noFill/>
          </p:spPr>
          <p:txBody>
            <a:bodyPr wrap="square" rtlCol="0">
              <a:spAutoFit/>
            </a:bodyPr>
            <a:lstStyle/>
            <a:p>
              <a:pPr algn="ctr"/>
              <a:r>
                <a:rPr lang="en-US" dirty="0"/>
                <a:t>Diode Characterization</a:t>
              </a:r>
            </a:p>
          </p:txBody>
        </p:sp>
      </p:grpSp>
      <p:cxnSp>
        <p:nvCxnSpPr>
          <p:cNvPr id="20" name="Straight Arrow Connector 19"/>
          <p:cNvCxnSpPr/>
          <p:nvPr/>
        </p:nvCxnSpPr>
        <p:spPr>
          <a:xfrm flipV="1">
            <a:off x="4372391" y="2396462"/>
            <a:ext cx="1232010" cy="901635"/>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6451131" y="2396462"/>
            <a:ext cx="1256046" cy="901635"/>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3490224" y="5913010"/>
            <a:ext cx="5083636" cy="384721"/>
          </a:xfrm>
          <a:prstGeom prst="rect">
            <a:avLst/>
          </a:prstGeom>
          <a:solidFill>
            <a:srgbClr val="FFFFFF"/>
          </a:solidFill>
        </p:spPr>
        <p:txBody>
          <a:bodyPr wrap="none" rtlCol="0">
            <a:spAutoFit/>
          </a:bodyPr>
          <a:lstStyle/>
          <a:p>
            <a:r>
              <a:rPr lang="en-US" dirty="0"/>
              <a:t>These are children of the measurement class</a:t>
            </a:r>
          </a:p>
        </p:txBody>
      </p:sp>
      <p:sp>
        <p:nvSpPr>
          <p:cNvPr id="26" name="TextBox 25"/>
          <p:cNvSpPr txBox="1"/>
          <p:nvPr/>
        </p:nvSpPr>
        <p:spPr>
          <a:xfrm>
            <a:off x="2792242" y="4950438"/>
            <a:ext cx="2814619" cy="677108"/>
          </a:xfrm>
          <a:prstGeom prst="rect">
            <a:avLst/>
          </a:prstGeom>
          <a:noFill/>
        </p:spPr>
        <p:txBody>
          <a:bodyPr wrap="square" rtlCol="0">
            <a:spAutoFit/>
          </a:bodyPr>
          <a:lstStyle/>
          <a:p>
            <a:pPr algn="ctr"/>
            <a:r>
              <a:rPr lang="en-US" dirty="0"/>
              <a:t>Finite measurement of a single channel</a:t>
            </a:r>
          </a:p>
        </p:txBody>
      </p:sp>
      <p:sp>
        <p:nvSpPr>
          <p:cNvPr id="27" name="TextBox 26"/>
          <p:cNvSpPr txBox="1"/>
          <p:nvPr/>
        </p:nvSpPr>
        <p:spPr>
          <a:xfrm>
            <a:off x="6542218" y="4961567"/>
            <a:ext cx="2814619" cy="677108"/>
          </a:xfrm>
          <a:prstGeom prst="rect">
            <a:avLst/>
          </a:prstGeom>
          <a:noFill/>
        </p:spPr>
        <p:txBody>
          <a:bodyPr wrap="square" rtlCol="0">
            <a:spAutoFit/>
          </a:bodyPr>
          <a:lstStyle/>
          <a:p>
            <a:pPr algn="ctr"/>
            <a:r>
              <a:rPr lang="en-US" dirty="0"/>
              <a:t>Applies stimuli before acquiring value</a:t>
            </a:r>
          </a:p>
        </p:txBody>
      </p:sp>
      <p:sp>
        <p:nvSpPr>
          <p:cNvPr id="28" name="Title 27"/>
          <p:cNvSpPr>
            <a:spLocks noGrp="1"/>
          </p:cNvSpPr>
          <p:nvPr>
            <p:ph type="title"/>
          </p:nvPr>
        </p:nvSpPr>
        <p:spPr/>
        <p:txBody>
          <a:bodyPr>
            <a:normAutofit/>
          </a:bodyPr>
          <a:lstStyle/>
          <a:p>
            <a:r>
              <a:rPr lang="en-US" sz="2400" dirty="0"/>
              <a:t>Inheritance Allows Descendant Classes to Modify, Extend and Add Functionality of a Parent</a:t>
            </a:r>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365204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938809" y="1244363"/>
            <a:ext cx="1245854" cy="1108621"/>
            <a:chOff x="1866900" y="2489200"/>
            <a:chExt cx="1245854" cy="1108621"/>
          </a:xfrm>
        </p:grpSpPr>
        <p:grpSp>
          <p:nvGrpSpPr>
            <p:cNvPr id="9" name="Group 8"/>
            <p:cNvGrpSpPr/>
            <p:nvPr/>
          </p:nvGrpSpPr>
          <p:grpSpPr>
            <a:xfrm>
              <a:off x="2089150" y="2489200"/>
              <a:ext cx="723900" cy="723900"/>
              <a:chOff x="2089150" y="2489200"/>
              <a:chExt cx="723900" cy="723900"/>
            </a:xfrm>
          </p:grpSpPr>
          <p:sp>
            <p:nvSpPr>
              <p:cNvPr id="5" name="Rectangle 4"/>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ectangle 7"/>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6" name="TextBox 15"/>
            <p:cNvSpPr txBox="1"/>
            <p:nvPr/>
          </p:nvSpPr>
          <p:spPr>
            <a:xfrm>
              <a:off x="1866900" y="3213100"/>
              <a:ext cx="1245854" cy="384721"/>
            </a:xfrm>
            <a:prstGeom prst="rect">
              <a:avLst/>
            </a:prstGeom>
            <a:noFill/>
          </p:spPr>
          <p:txBody>
            <a:bodyPr wrap="none" rtlCol="0">
              <a:spAutoFit/>
            </a:bodyPr>
            <a:lstStyle/>
            <a:p>
              <a:r>
                <a:rPr lang="en-US" dirty="0"/>
                <a:t>Configure</a:t>
              </a:r>
            </a:p>
          </p:txBody>
        </p:sp>
      </p:grpSp>
      <p:grpSp>
        <p:nvGrpSpPr>
          <p:cNvPr id="20" name="Group 19"/>
          <p:cNvGrpSpPr/>
          <p:nvPr/>
        </p:nvGrpSpPr>
        <p:grpSpPr>
          <a:xfrm>
            <a:off x="5761259" y="1243331"/>
            <a:ext cx="1008546" cy="1109653"/>
            <a:chOff x="4152900" y="2489200"/>
            <a:chExt cx="1008546" cy="1109653"/>
          </a:xfrm>
        </p:grpSpPr>
        <p:grpSp>
          <p:nvGrpSpPr>
            <p:cNvPr id="10" name="Group 9"/>
            <p:cNvGrpSpPr/>
            <p:nvPr/>
          </p:nvGrpSpPr>
          <p:grpSpPr>
            <a:xfrm>
              <a:off x="4279900" y="2489200"/>
              <a:ext cx="723900" cy="723900"/>
              <a:chOff x="2089150" y="2489200"/>
              <a:chExt cx="723900" cy="723900"/>
            </a:xfrm>
          </p:grpSpPr>
          <p:sp>
            <p:nvSpPr>
              <p:cNvPr id="11" name="Rectangle 10"/>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 name="Rectangle 11"/>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7" name="TextBox 16"/>
            <p:cNvSpPr txBox="1"/>
            <p:nvPr/>
          </p:nvSpPr>
          <p:spPr>
            <a:xfrm>
              <a:off x="4152900" y="3214132"/>
              <a:ext cx="1008546" cy="384721"/>
            </a:xfrm>
            <a:prstGeom prst="rect">
              <a:avLst/>
            </a:prstGeom>
            <a:noFill/>
          </p:spPr>
          <p:txBody>
            <a:bodyPr wrap="none" rtlCol="0">
              <a:spAutoFit/>
            </a:bodyPr>
            <a:lstStyle/>
            <a:p>
              <a:r>
                <a:rPr lang="en-US" dirty="0"/>
                <a:t>Acquire</a:t>
              </a:r>
            </a:p>
          </p:txBody>
        </p:sp>
      </p:grpSp>
      <p:grpSp>
        <p:nvGrpSpPr>
          <p:cNvPr id="19" name="Group 18"/>
          <p:cNvGrpSpPr/>
          <p:nvPr/>
        </p:nvGrpSpPr>
        <p:grpSpPr>
          <a:xfrm>
            <a:off x="7335072" y="1243331"/>
            <a:ext cx="1148071" cy="1108621"/>
            <a:chOff x="6222012" y="2489200"/>
            <a:chExt cx="1148071" cy="1108621"/>
          </a:xfrm>
        </p:grpSpPr>
        <p:grpSp>
          <p:nvGrpSpPr>
            <p:cNvPr id="13" name="Group 12"/>
            <p:cNvGrpSpPr/>
            <p:nvPr/>
          </p:nvGrpSpPr>
          <p:grpSpPr>
            <a:xfrm>
              <a:off x="6470650" y="2489200"/>
              <a:ext cx="723900" cy="723900"/>
              <a:chOff x="2089150" y="2489200"/>
              <a:chExt cx="723900" cy="723900"/>
            </a:xfrm>
          </p:grpSpPr>
          <p:sp>
            <p:nvSpPr>
              <p:cNvPr id="14" name="Rectangle 13"/>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 name="Rectangle 14"/>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8" name="TextBox 17"/>
            <p:cNvSpPr txBox="1"/>
            <p:nvPr/>
          </p:nvSpPr>
          <p:spPr>
            <a:xfrm>
              <a:off x="6222012" y="3213100"/>
              <a:ext cx="1148071" cy="384721"/>
            </a:xfrm>
            <a:prstGeom prst="rect">
              <a:avLst/>
            </a:prstGeom>
            <a:noFill/>
          </p:spPr>
          <p:txBody>
            <a:bodyPr wrap="none" rtlCol="0">
              <a:spAutoFit/>
            </a:bodyPr>
            <a:lstStyle/>
            <a:p>
              <a:pPr algn="ctr"/>
              <a:r>
                <a:rPr lang="en-US" dirty="0"/>
                <a:t>Measure</a:t>
              </a:r>
            </a:p>
          </p:txBody>
        </p:sp>
      </p:grpSp>
      <p:cxnSp>
        <p:nvCxnSpPr>
          <p:cNvPr id="23" name="Straight Connector 22"/>
          <p:cNvCxnSpPr>
            <a:stCxn id="8" idx="3"/>
            <a:endCxn id="12" idx="1"/>
          </p:cNvCxnSpPr>
          <p:nvPr/>
        </p:nvCxnSpPr>
        <p:spPr>
          <a:xfrm flipV="1">
            <a:off x="4884959" y="1344930"/>
            <a:ext cx="1003300" cy="1032"/>
          </a:xfrm>
          <a:prstGeom prst="line">
            <a:avLst/>
          </a:prstGeom>
          <a:ln w="38100" cmpd="sng">
            <a:solidFill>
              <a:srgbClr val="F527ED"/>
            </a:solidFill>
            <a:prstDash val="dash"/>
          </a:ln>
        </p:spPr>
        <p:style>
          <a:lnRef idx="2">
            <a:schemeClr val="accent2"/>
          </a:lnRef>
          <a:fillRef idx="0">
            <a:schemeClr val="accent2"/>
          </a:fillRef>
          <a:effectRef idx="1">
            <a:schemeClr val="accent2"/>
          </a:effectRef>
          <a:fontRef idx="minor">
            <a:schemeClr val="tx1"/>
          </a:fontRef>
        </p:style>
      </p:cxnSp>
      <p:cxnSp>
        <p:nvCxnSpPr>
          <p:cNvPr id="44" name="Straight Connector 43"/>
          <p:cNvCxnSpPr>
            <a:endCxn id="15" idx="1"/>
          </p:cNvCxnSpPr>
          <p:nvPr/>
        </p:nvCxnSpPr>
        <p:spPr>
          <a:xfrm flipV="1">
            <a:off x="6612159" y="1344930"/>
            <a:ext cx="971550" cy="6350"/>
          </a:xfrm>
          <a:prstGeom prst="line">
            <a:avLst/>
          </a:prstGeom>
          <a:ln w="38100" cmpd="sng">
            <a:solidFill>
              <a:srgbClr val="F527ED"/>
            </a:solidFill>
            <a:prstDash val="dash"/>
          </a:ln>
        </p:spPr>
        <p:style>
          <a:lnRef idx="2">
            <a:schemeClr val="accent1"/>
          </a:lnRef>
          <a:fillRef idx="0">
            <a:schemeClr val="accent1"/>
          </a:fillRef>
          <a:effectRef idx="1">
            <a:schemeClr val="accent1"/>
          </a:effectRef>
          <a:fontRef idx="minor">
            <a:schemeClr val="tx1"/>
          </a:fontRef>
        </p:style>
      </p:cxnSp>
      <p:cxnSp>
        <p:nvCxnSpPr>
          <p:cNvPr id="34" name="Elbow Connector 33"/>
          <p:cNvCxnSpPr>
            <a:stCxn id="2" idx="5"/>
            <a:endCxn id="8" idx="1"/>
          </p:cNvCxnSpPr>
          <p:nvPr/>
        </p:nvCxnSpPr>
        <p:spPr>
          <a:xfrm>
            <a:off x="3575949" y="1060918"/>
            <a:ext cx="585111" cy="285044"/>
          </a:xfrm>
          <a:prstGeom prst="bentConnector3">
            <a:avLst>
              <a:gd name="adj1" fmla="val 50000"/>
            </a:avLst>
          </a:prstGeom>
          <a:ln w="38100" cmpd="sng">
            <a:solidFill>
              <a:srgbClr val="F527ED"/>
            </a:solidFill>
            <a:prstDash val="dash"/>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8910859" y="1433830"/>
            <a:ext cx="1066800" cy="3429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Graph</a:t>
            </a:r>
          </a:p>
        </p:txBody>
      </p:sp>
      <p:cxnSp>
        <p:nvCxnSpPr>
          <p:cNvPr id="46" name="Straight Connector 45"/>
          <p:cNvCxnSpPr>
            <a:stCxn id="14" idx="3"/>
            <a:endCxn id="35" idx="1"/>
          </p:cNvCxnSpPr>
          <p:nvPr/>
        </p:nvCxnSpPr>
        <p:spPr>
          <a:xfrm>
            <a:off x="8307609" y="1605280"/>
            <a:ext cx="60325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grpSp>
        <p:nvGrpSpPr>
          <p:cNvPr id="55" name="Group 54"/>
          <p:cNvGrpSpPr/>
          <p:nvPr/>
        </p:nvGrpSpPr>
        <p:grpSpPr>
          <a:xfrm>
            <a:off x="2679340" y="734302"/>
            <a:ext cx="896608" cy="870979"/>
            <a:chOff x="790312" y="1333602"/>
            <a:chExt cx="896608" cy="870979"/>
          </a:xfrm>
        </p:grpSpPr>
        <p:sp>
          <p:nvSpPr>
            <p:cNvPr id="2" name="Cube 1"/>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Rectangle 46"/>
            <p:cNvSpPr/>
            <p:nvPr/>
          </p:nvSpPr>
          <p:spPr>
            <a:xfrm>
              <a:off x="840190" y="1614726"/>
              <a:ext cx="579108" cy="185384"/>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99" name="Group 98"/>
          <p:cNvGrpSpPr/>
          <p:nvPr/>
        </p:nvGrpSpPr>
        <p:grpSpPr>
          <a:xfrm>
            <a:off x="1622534" y="3331733"/>
            <a:ext cx="8695671" cy="2853676"/>
            <a:chOff x="98533" y="3331733"/>
            <a:chExt cx="8695671" cy="2853676"/>
          </a:xfrm>
        </p:grpSpPr>
        <p:grpSp>
          <p:nvGrpSpPr>
            <p:cNvPr id="28" name="Group 27"/>
            <p:cNvGrpSpPr/>
            <p:nvPr/>
          </p:nvGrpSpPr>
          <p:grpSpPr>
            <a:xfrm>
              <a:off x="2551777" y="4510811"/>
              <a:ext cx="1245854" cy="1108621"/>
              <a:chOff x="1866900" y="2489200"/>
              <a:chExt cx="1245854" cy="1108621"/>
            </a:xfrm>
          </p:grpSpPr>
          <p:grpSp>
            <p:nvGrpSpPr>
              <p:cNvPr id="29" name="Group 28"/>
              <p:cNvGrpSpPr/>
              <p:nvPr/>
            </p:nvGrpSpPr>
            <p:grpSpPr>
              <a:xfrm>
                <a:off x="2089150" y="2489200"/>
                <a:ext cx="723900" cy="723900"/>
                <a:chOff x="2089150" y="2489200"/>
                <a:chExt cx="723900" cy="723900"/>
              </a:xfrm>
            </p:grpSpPr>
            <p:sp>
              <p:nvSpPr>
                <p:cNvPr id="31" name="Rectangle 30"/>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2" name="Rectangle 31"/>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30" name="TextBox 29"/>
              <p:cNvSpPr txBox="1"/>
              <p:nvPr/>
            </p:nvSpPr>
            <p:spPr>
              <a:xfrm>
                <a:off x="1866900" y="3213100"/>
                <a:ext cx="1245854" cy="384721"/>
              </a:xfrm>
              <a:prstGeom prst="rect">
                <a:avLst/>
              </a:prstGeom>
              <a:noFill/>
            </p:spPr>
            <p:txBody>
              <a:bodyPr wrap="none" rtlCol="0">
                <a:spAutoFit/>
              </a:bodyPr>
              <a:lstStyle/>
              <a:p>
                <a:r>
                  <a:rPr lang="en-US" dirty="0"/>
                  <a:t>Configure</a:t>
                </a:r>
              </a:p>
            </p:txBody>
          </p:sp>
        </p:grpSp>
        <p:grpSp>
          <p:nvGrpSpPr>
            <p:cNvPr id="33" name="Group 32"/>
            <p:cNvGrpSpPr/>
            <p:nvPr/>
          </p:nvGrpSpPr>
          <p:grpSpPr>
            <a:xfrm>
              <a:off x="4374227" y="4509779"/>
              <a:ext cx="1008546" cy="1109653"/>
              <a:chOff x="4152900" y="2489200"/>
              <a:chExt cx="1008546" cy="1109653"/>
            </a:xfrm>
          </p:grpSpPr>
          <p:grpSp>
            <p:nvGrpSpPr>
              <p:cNvPr id="36" name="Group 35"/>
              <p:cNvGrpSpPr/>
              <p:nvPr/>
            </p:nvGrpSpPr>
            <p:grpSpPr>
              <a:xfrm>
                <a:off x="4279900" y="2489200"/>
                <a:ext cx="723900" cy="723900"/>
                <a:chOff x="2089150" y="2489200"/>
                <a:chExt cx="723900" cy="723900"/>
              </a:xfrm>
            </p:grpSpPr>
            <p:sp>
              <p:nvSpPr>
                <p:cNvPr id="38" name="Rectangle 37"/>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9" name="Rectangle 38"/>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37" name="TextBox 36"/>
              <p:cNvSpPr txBox="1"/>
              <p:nvPr/>
            </p:nvSpPr>
            <p:spPr>
              <a:xfrm>
                <a:off x="4152900" y="3214132"/>
                <a:ext cx="1008546" cy="384721"/>
              </a:xfrm>
              <a:prstGeom prst="rect">
                <a:avLst/>
              </a:prstGeom>
              <a:noFill/>
            </p:spPr>
            <p:txBody>
              <a:bodyPr wrap="none" rtlCol="0">
                <a:spAutoFit/>
              </a:bodyPr>
              <a:lstStyle/>
              <a:p>
                <a:r>
                  <a:rPr lang="en-US" dirty="0"/>
                  <a:t>Acquire</a:t>
                </a:r>
              </a:p>
            </p:txBody>
          </p:sp>
        </p:grpSp>
        <p:grpSp>
          <p:nvGrpSpPr>
            <p:cNvPr id="40" name="Group 39"/>
            <p:cNvGrpSpPr/>
            <p:nvPr/>
          </p:nvGrpSpPr>
          <p:grpSpPr>
            <a:xfrm>
              <a:off x="5948039" y="4509779"/>
              <a:ext cx="1148071" cy="1108621"/>
              <a:chOff x="6222012" y="2489200"/>
              <a:chExt cx="1148071" cy="1108621"/>
            </a:xfrm>
          </p:grpSpPr>
          <p:grpSp>
            <p:nvGrpSpPr>
              <p:cNvPr id="41" name="Group 40"/>
              <p:cNvGrpSpPr/>
              <p:nvPr/>
            </p:nvGrpSpPr>
            <p:grpSpPr>
              <a:xfrm>
                <a:off x="6470650" y="2489200"/>
                <a:ext cx="723900" cy="723900"/>
                <a:chOff x="2089150" y="2489200"/>
                <a:chExt cx="723900" cy="723900"/>
              </a:xfrm>
            </p:grpSpPr>
            <p:sp>
              <p:nvSpPr>
                <p:cNvPr id="45" name="Rectangle 44"/>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8" name="Rectangle 47"/>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42" name="TextBox 41"/>
              <p:cNvSpPr txBox="1"/>
              <p:nvPr/>
            </p:nvSpPr>
            <p:spPr>
              <a:xfrm>
                <a:off x="6222012" y="3213100"/>
                <a:ext cx="1148071" cy="384721"/>
              </a:xfrm>
              <a:prstGeom prst="rect">
                <a:avLst/>
              </a:prstGeom>
              <a:noFill/>
            </p:spPr>
            <p:txBody>
              <a:bodyPr wrap="none" rtlCol="0">
                <a:spAutoFit/>
              </a:bodyPr>
              <a:lstStyle/>
              <a:p>
                <a:pPr algn="ctr"/>
                <a:r>
                  <a:rPr lang="en-US" dirty="0"/>
                  <a:t>Measure</a:t>
                </a:r>
              </a:p>
            </p:txBody>
          </p:sp>
        </p:grpSp>
        <p:cxnSp>
          <p:nvCxnSpPr>
            <p:cNvPr id="49" name="Straight Connector 48"/>
            <p:cNvCxnSpPr>
              <a:stCxn id="32" idx="3"/>
              <a:endCxn id="39" idx="1"/>
            </p:cNvCxnSpPr>
            <p:nvPr/>
          </p:nvCxnSpPr>
          <p:spPr>
            <a:xfrm flipV="1">
              <a:off x="3497927" y="4611379"/>
              <a:ext cx="1003300" cy="1032"/>
            </a:xfrm>
            <a:prstGeom prst="line">
              <a:avLst/>
            </a:prstGeom>
            <a:ln w="38100" cmpd="sng">
              <a:solidFill>
                <a:srgbClr val="F527ED"/>
              </a:solidFill>
              <a:prstDash val="solid"/>
            </a:ln>
          </p:spPr>
          <p:style>
            <a:lnRef idx="2">
              <a:schemeClr val="accent2"/>
            </a:lnRef>
            <a:fillRef idx="0">
              <a:schemeClr val="accent2"/>
            </a:fillRef>
            <a:effectRef idx="1">
              <a:schemeClr val="accent2"/>
            </a:effectRef>
            <a:fontRef idx="minor">
              <a:schemeClr val="tx1"/>
            </a:fontRef>
          </p:style>
        </p:cxnSp>
        <p:cxnSp>
          <p:nvCxnSpPr>
            <p:cNvPr id="50" name="Straight Connector 49"/>
            <p:cNvCxnSpPr>
              <a:endCxn id="48" idx="1"/>
            </p:cNvCxnSpPr>
            <p:nvPr/>
          </p:nvCxnSpPr>
          <p:spPr>
            <a:xfrm flipV="1">
              <a:off x="5225127" y="4611379"/>
              <a:ext cx="971550" cy="6350"/>
            </a:xfrm>
            <a:prstGeom prst="line">
              <a:avLst/>
            </a:prstGeom>
            <a:ln w="38100" cmpd="sng">
              <a:solidFill>
                <a:srgbClr val="F527ED"/>
              </a:solidFill>
              <a:prstDash val="solid"/>
            </a:ln>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65" idx="3"/>
              <a:endCxn id="32" idx="1"/>
            </p:cNvCxnSpPr>
            <p:nvPr/>
          </p:nvCxnSpPr>
          <p:spPr>
            <a:xfrm>
              <a:off x="1851133" y="4327367"/>
              <a:ext cx="922894" cy="285044"/>
            </a:xfrm>
            <a:prstGeom prst="bentConnector3">
              <a:avLst>
                <a:gd name="adj1" fmla="val 23740"/>
              </a:avLst>
            </a:prstGeom>
            <a:ln w="38100" cmpd="sng">
              <a:solidFill>
                <a:srgbClr val="F527ED"/>
              </a:solidFill>
              <a:prstDash val="solid"/>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7727404" y="4712979"/>
              <a:ext cx="1066800" cy="3429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Graph</a:t>
              </a:r>
            </a:p>
          </p:txBody>
        </p:sp>
        <p:cxnSp>
          <p:nvCxnSpPr>
            <p:cNvPr id="53" name="Straight Connector 52"/>
            <p:cNvCxnSpPr>
              <a:stCxn id="45" idx="3"/>
              <a:endCxn id="52" idx="1"/>
            </p:cNvCxnSpPr>
            <p:nvPr/>
          </p:nvCxnSpPr>
          <p:spPr>
            <a:xfrm>
              <a:off x="6920577" y="4871729"/>
              <a:ext cx="806827" cy="1270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633803" y="4712977"/>
              <a:ext cx="454358" cy="425371"/>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3" name="Rectangle 62"/>
            <p:cNvSpPr/>
            <p:nvPr/>
          </p:nvSpPr>
          <p:spPr>
            <a:xfrm>
              <a:off x="2908242" y="4714010"/>
              <a:ext cx="463089" cy="424339"/>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5" name="Rectangle 64"/>
            <p:cNvSpPr/>
            <p:nvPr/>
          </p:nvSpPr>
          <p:spPr>
            <a:xfrm>
              <a:off x="98533" y="3331733"/>
              <a:ext cx="1752600" cy="1991268"/>
            </a:xfrm>
            <a:prstGeom prst="rect">
              <a:avLst/>
            </a:prstGeom>
            <a:ln>
              <a:solidFill>
                <a:srgbClr val="F527ED"/>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sz="1200"/>
            </a:p>
          </p:txBody>
        </p:sp>
        <p:sp>
          <p:nvSpPr>
            <p:cNvPr id="66" name="Rectangle 65"/>
            <p:cNvSpPr/>
            <p:nvPr/>
          </p:nvSpPr>
          <p:spPr>
            <a:xfrm>
              <a:off x="244582" y="3417037"/>
              <a:ext cx="698500" cy="342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200" dirty="0"/>
                <a:t>I/O</a:t>
              </a:r>
            </a:p>
          </p:txBody>
        </p:sp>
        <p:sp>
          <p:nvSpPr>
            <p:cNvPr id="67" name="Rectangle 66"/>
            <p:cNvSpPr/>
            <p:nvPr/>
          </p:nvSpPr>
          <p:spPr>
            <a:xfrm>
              <a:off x="244582" y="4128237"/>
              <a:ext cx="906151"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200" dirty="0"/>
                <a:t>Samples</a:t>
              </a:r>
            </a:p>
          </p:txBody>
        </p:sp>
        <p:sp>
          <p:nvSpPr>
            <p:cNvPr id="68" name="Rectangle 67"/>
            <p:cNvSpPr/>
            <p:nvPr/>
          </p:nvSpPr>
          <p:spPr>
            <a:xfrm>
              <a:off x="244583" y="3773837"/>
              <a:ext cx="552450" cy="342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200" dirty="0"/>
                <a:t>Clock</a:t>
              </a:r>
            </a:p>
          </p:txBody>
        </p:sp>
        <p:sp>
          <p:nvSpPr>
            <p:cNvPr id="69" name="Rectangle 68"/>
            <p:cNvSpPr/>
            <p:nvPr/>
          </p:nvSpPr>
          <p:spPr>
            <a:xfrm>
              <a:off x="244582" y="4504516"/>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200" dirty="0"/>
            </a:p>
          </p:txBody>
        </p:sp>
        <p:sp>
          <p:nvSpPr>
            <p:cNvPr id="70" name="Rectangle 69"/>
            <p:cNvSpPr/>
            <p:nvPr/>
          </p:nvSpPr>
          <p:spPr>
            <a:xfrm>
              <a:off x="612882" y="4504516"/>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200" dirty="0"/>
            </a:p>
          </p:txBody>
        </p:sp>
        <p:sp>
          <p:nvSpPr>
            <p:cNvPr id="71" name="Rectangle 70"/>
            <p:cNvSpPr/>
            <p:nvPr/>
          </p:nvSpPr>
          <p:spPr>
            <a:xfrm>
              <a:off x="981182" y="4504516"/>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200" dirty="0"/>
            </a:p>
          </p:txBody>
        </p:sp>
        <p:sp>
          <p:nvSpPr>
            <p:cNvPr id="72" name="Rectangle 71"/>
            <p:cNvSpPr/>
            <p:nvPr/>
          </p:nvSpPr>
          <p:spPr>
            <a:xfrm>
              <a:off x="1349482" y="4504516"/>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200" dirty="0"/>
            </a:p>
          </p:txBody>
        </p:sp>
        <p:sp>
          <p:nvSpPr>
            <p:cNvPr id="73" name="Rectangle 72"/>
            <p:cNvSpPr/>
            <p:nvPr/>
          </p:nvSpPr>
          <p:spPr>
            <a:xfrm>
              <a:off x="244583" y="4554542"/>
              <a:ext cx="906150" cy="276999"/>
            </a:xfrm>
            <a:prstGeom prst="rect">
              <a:avLst/>
            </a:prstGeom>
            <a:solidFill>
              <a:schemeClr val="bg1">
                <a:alpha val="74000"/>
              </a:schemeClr>
            </a:solidFill>
          </p:spPr>
          <p:txBody>
            <a:bodyPr wrap="square">
              <a:spAutoFit/>
            </a:bodyPr>
            <a:lstStyle/>
            <a:p>
              <a:r>
                <a:rPr lang="en-US" sz="1200" dirty="0"/>
                <a:t>Raw Data</a:t>
              </a:r>
            </a:p>
          </p:txBody>
        </p:sp>
        <p:sp>
          <p:nvSpPr>
            <p:cNvPr id="74" name="Rectangle 73"/>
            <p:cNvSpPr/>
            <p:nvPr/>
          </p:nvSpPr>
          <p:spPr>
            <a:xfrm>
              <a:off x="244582" y="4869641"/>
              <a:ext cx="906151" cy="365125"/>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r>
                <a:rPr lang="en-US" sz="1200" dirty="0"/>
                <a:t>Task</a:t>
              </a:r>
            </a:p>
          </p:txBody>
        </p:sp>
        <p:sp>
          <p:nvSpPr>
            <p:cNvPr id="76" name="Rectangle 75"/>
            <p:cNvSpPr/>
            <p:nvPr/>
          </p:nvSpPr>
          <p:spPr>
            <a:xfrm>
              <a:off x="6369053" y="4712978"/>
              <a:ext cx="414558" cy="425372"/>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8" name="Rectangle 77"/>
            <p:cNvSpPr/>
            <p:nvPr/>
          </p:nvSpPr>
          <p:spPr>
            <a:xfrm>
              <a:off x="107604" y="5836389"/>
              <a:ext cx="1763812" cy="349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Measurement Type</a:t>
              </a:r>
            </a:p>
          </p:txBody>
        </p:sp>
        <p:sp>
          <p:nvSpPr>
            <p:cNvPr id="79" name="TextBox 78"/>
            <p:cNvSpPr txBox="1"/>
            <p:nvPr/>
          </p:nvSpPr>
          <p:spPr>
            <a:xfrm>
              <a:off x="2780643" y="4822656"/>
              <a:ext cx="255198" cy="2616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050" dirty="0"/>
                <a:t>?</a:t>
              </a:r>
            </a:p>
          </p:txBody>
        </p:sp>
        <p:sp>
          <p:nvSpPr>
            <p:cNvPr id="80" name="TextBox 79"/>
            <p:cNvSpPr txBox="1"/>
            <p:nvPr/>
          </p:nvSpPr>
          <p:spPr>
            <a:xfrm>
              <a:off x="4506203" y="4812679"/>
              <a:ext cx="255198" cy="2616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050" dirty="0"/>
                <a:t>?</a:t>
              </a:r>
            </a:p>
          </p:txBody>
        </p:sp>
        <p:sp>
          <p:nvSpPr>
            <p:cNvPr id="81" name="TextBox 80"/>
            <p:cNvSpPr txBox="1"/>
            <p:nvPr/>
          </p:nvSpPr>
          <p:spPr>
            <a:xfrm>
              <a:off x="6284812" y="4812679"/>
              <a:ext cx="255198" cy="2616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050" dirty="0"/>
                <a:t>?</a:t>
              </a:r>
            </a:p>
          </p:txBody>
        </p:sp>
        <p:cxnSp>
          <p:nvCxnSpPr>
            <p:cNvPr id="83" name="Elbow Connector 82"/>
            <p:cNvCxnSpPr>
              <a:stCxn id="78" idx="3"/>
              <a:endCxn id="79" idx="1"/>
            </p:cNvCxnSpPr>
            <p:nvPr/>
          </p:nvCxnSpPr>
          <p:spPr>
            <a:xfrm flipV="1">
              <a:off x="1871416" y="4953461"/>
              <a:ext cx="909227" cy="1057438"/>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4" name="Elbow Connector 83"/>
            <p:cNvCxnSpPr>
              <a:stCxn id="78" idx="3"/>
              <a:endCxn id="80" idx="1"/>
            </p:cNvCxnSpPr>
            <p:nvPr/>
          </p:nvCxnSpPr>
          <p:spPr>
            <a:xfrm flipV="1">
              <a:off x="1871416" y="4943484"/>
              <a:ext cx="2634787" cy="1067415"/>
            </a:xfrm>
            <a:prstGeom prst="bentConnector3">
              <a:avLst>
                <a:gd name="adj1" fmla="val 84585"/>
              </a:avLst>
            </a:prstGeom>
          </p:spPr>
          <p:style>
            <a:lnRef idx="2">
              <a:schemeClr val="accent1"/>
            </a:lnRef>
            <a:fillRef idx="0">
              <a:schemeClr val="accent1"/>
            </a:fillRef>
            <a:effectRef idx="1">
              <a:schemeClr val="accent1"/>
            </a:effectRef>
            <a:fontRef idx="minor">
              <a:schemeClr val="tx1"/>
            </a:fontRef>
          </p:style>
        </p:cxnSp>
        <p:cxnSp>
          <p:nvCxnSpPr>
            <p:cNvPr id="88" name="Elbow Connector 87"/>
            <p:cNvCxnSpPr>
              <a:stCxn id="78" idx="3"/>
              <a:endCxn id="81" idx="1"/>
            </p:cNvCxnSpPr>
            <p:nvPr/>
          </p:nvCxnSpPr>
          <p:spPr>
            <a:xfrm flipV="1">
              <a:off x="1871416" y="4943484"/>
              <a:ext cx="4413396" cy="1067415"/>
            </a:xfrm>
            <a:prstGeom prst="bentConnector3">
              <a:avLst>
                <a:gd name="adj1" fmla="val 88439"/>
              </a:avLst>
            </a:prstGeom>
          </p:spPr>
          <p:style>
            <a:lnRef idx="2">
              <a:schemeClr val="accent1"/>
            </a:lnRef>
            <a:fillRef idx="0">
              <a:schemeClr val="accent1"/>
            </a:fillRef>
            <a:effectRef idx="1">
              <a:schemeClr val="accent1"/>
            </a:effectRef>
            <a:fontRef idx="minor">
              <a:schemeClr val="tx1"/>
            </a:fontRef>
          </p:style>
        </p:cxnSp>
      </p:grpSp>
      <p:sp>
        <p:nvSpPr>
          <p:cNvPr id="92" name="TextBox 91"/>
          <p:cNvSpPr txBox="1"/>
          <p:nvPr/>
        </p:nvSpPr>
        <p:spPr>
          <a:xfrm>
            <a:off x="2527928" y="2558558"/>
            <a:ext cx="7282378" cy="400110"/>
          </a:xfrm>
          <a:prstGeom prst="rect">
            <a:avLst/>
          </a:prstGeom>
          <a:noFill/>
        </p:spPr>
        <p:txBody>
          <a:bodyPr wrap="none" rtlCol="0">
            <a:spAutoFit/>
          </a:bodyPr>
          <a:lstStyle/>
          <a:p>
            <a:pPr algn="ctr"/>
            <a:r>
              <a:rPr lang="en-US" sz="2000" b="1" spc="-100" dirty="0">
                <a:solidFill>
                  <a:schemeClr val="accent1"/>
                </a:solidFill>
                <a:ea typeface="+mj-ea"/>
                <a:cs typeface="Arial"/>
              </a:rPr>
              <a:t>Q: </a:t>
            </a:r>
            <a:r>
              <a:rPr lang="en-US" sz="2000" spc="-100" dirty="0">
                <a:solidFill>
                  <a:schemeClr val="accent1"/>
                </a:solidFill>
                <a:ea typeface="+mj-ea"/>
                <a:cs typeface="Arial"/>
              </a:rPr>
              <a:t>Isn’t this the same thing as using case structures inside these VIs ? </a:t>
            </a:r>
          </a:p>
        </p:txBody>
      </p:sp>
      <p:sp>
        <p:nvSpPr>
          <p:cNvPr id="4" name="Title 3"/>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490390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 It’s conceptually similar, but there are extremely important differences…(</a:t>
            </a:r>
            <a:r>
              <a:rPr lang="en-US" b="1" dirty="0" smtClean="0"/>
              <a:t>NO</a:t>
            </a:r>
            <a:r>
              <a:rPr lang="en-US" dirty="0" smtClean="0"/>
              <a:t>)</a:t>
            </a:r>
            <a:endParaRPr lang="en-US" dirty="0"/>
          </a:p>
        </p:txBody>
      </p:sp>
      <p:sp>
        <p:nvSpPr>
          <p:cNvPr id="10" name="Content Placeholder 9"/>
          <p:cNvSpPr>
            <a:spLocks noGrp="1"/>
          </p:cNvSpPr>
          <p:nvPr>
            <p:ph idx="1"/>
          </p:nvPr>
        </p:nvSpPr>
        <p:spPr/>
        <p:txBody>
          <a:bodyPr/>
          <a:lstStyle/>
          <a:p>
            <a:pPr marL="0" indent="0">
              <a:buNone/>
            </a:pPr>
            <a:r>
              <a:rPr lang="en-US" dirty="0" smtClean="0"/>
              <a:t>To understand the difference, first consider the impact of introducing a new measurement in the non-OOP example.</a:t>
            </a:r>
            <a:endParaRPr lang="en-US" dirty="0"/>
          </a:p>
          <a:p>
            <a:pPr marL="0" indent="0">
              <a:buNone/>
            </a:pPr>
            <a:endParaRPr lang="en-US" i="1" dirty="0"/>
          </a:p>
        </p:txBody>
      </p:sp>
      <p:grpSp>
        <p:nvGrpSpPr>
          <p:cNvPr id="11" name="Group 10"/>
          <p:cNvGrpSpPr/>
          <p:nvPr/>
        </p:nvGrpSpPr>
        <p:grpSpPr>
          <a:xfrm>
            <a:off x="2828869" y="3316583"/>
            <a:ext cx="6822044" cy="2238804"/>
            <a:chOff x="98533" y="3331733"/>
            <a:chExt cx="8695671" cy="2853676"/>
          </a:xfrm>
        </p:grpSpPr>
        <p:grpSp>
          <p:nvGrpSpPr>
            <p:cNvPr id="12" name="Group 11"/>
            <p:cNvGrpSpPr/>
            <p:nvPr/>
          </p:nvGrpSpPr>
          <p:grpSpPr>
            <a:xfrm>
              <a:off x="2551777" y="4510811"/>
              <a:ext cx="1085898" cy="1076976"/>
              <a:chOff x="1866900" y="2489200"/>
              <a:chExt cx="1085898" cy="1076976"/>
            </a:xfrm>
          </p:grpSpPr>
          <p:grpSp>
            <p:nvGrpSpPr>
              <p:cNvPr id="48" name="Group 47"/>
              <p:cNvGrpSpPr/>
              <p:nvPr/>
            </p:nvGrpSpPr>
            <p:grpSpPr>
              <a:xfrm>
                <a:off x="2089150" y="2489200"/>
                <a:ext cx="723900" cy="723900"/>
                <a:chOff x="2089150" y="2489200"/>
                <a:chExt cx="723900" cy="723900"/>
              </a:xfrm>
            </p:grpSpPr>
            <p:sp>
              <p:nvSpPr>
                <p:cNvPr id="50" name="Rectangle 49"/>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sp>
              <p:nvSpPr>
                <p:cNvPr id="51" name="Rectangle 50"/>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grpSp>
          <p:sp>
            <p:nvSpPr>
              <p:cNvPr id="49" name="TextBox 48"/>
              <p:cNvSpPr txBox="1"/>
              <p:nvPr/>
            </p:nvSpPr>
            <p:spPr>
              <a:xfrm>
                <a:off x="1866900" y="3213101"/>
                <a:ext cx="1085898" cy="353075"/>
              </a:xfrm>
              <a:prstGeom prst="rect">
                <a:avLst/>
              </a:prstGeom>
              <a:noFill/>
            </p:spPr>
            <p:txBody>
              <a:bodyPr wrap="none" rtlCol="0">
                <a:spAutoFit/>
              </a:bodyPr>
              <a:lstStyle/>
              <a:p>
                <a:r>
                  <a:rPr lang="en-US" sz="1200" dirty="0"/>
                  <a:t>Configure</a:t>
                </a:r>
              </a:p>
            </p:txBody>
          </p:sp>
        </p:grpSp>
        <p:grpSp>
          <p:nvGrpSpPr>
            <p:cNvPr id="13" name="Group 12"/>
            <p:cNvGrpSpPr/>
            <p:nvPr/>
          </p:nvGrpSpPr>
          <p:grpSpPr>
            <a:xfrm>
              <a:off x="4374227" y="4509779"/>
              <a:ext cx="896412" cy="1078008"/>
              <a:chOff x="4152900" y="2489200"/>
              <a:chExt cx="896412" cy="1078008"/>
            </a:xfrm>
          </p:grpSpPr>
          <p:grpSp>
            <p:nvGrpSpPr>
              <p:cNvPr id="44" name="Group 43"/>
              <p:cNvGrpSpPr/>
              <p:nvPr/>
            </p:nvGrpSpPr>
            <p:grpSpPr>
              <a:xfrm>
                <a:off x="4279900" y="2489200"/>
                <a:ext cx="723900" cy="723900"/>
                <a:chOff x="2089150" y="2489200"/>
                <a:chExt cx="723900" cy="723900"/>
              </a:xfrm>
            </p:grpSpPr>
            <p:sp>
              <p:nvSpPr>
                <p:cNvPr id="46" name="Rectangle 45"/>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sp>
              <p:nvSpPr>
                <p:cNvPr id="47" name="Rectangle 46"/>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grpSp>
          <p:sp>
            <p:nvSpPr>
              <p:cNvPr id="45" name="TextBox 44"/>
              <p:cNvSpPr txBox="1"/>
              <p:nvPr/>
            </p:nvSpPr>
            <p:spPr>
              <a:xfrm>
                <a:off x="4152900" y="3214133"/>
                <a:ext cx="896412" cy="353075"/>
              </a:xfrm>
              <a:prstGeom prst="rect">
                <a:avLst/>
              </a:prstGeom>
              <a:noFill/>
            </p:spPr>
            <p:txBody>
              <a:bodyPr wrap="none" rtlCol="0">
                <a:spAutoFit/>
              </a:bodyPr>
              <a:lstStyle/>
              <a:p>
                <a:r>
                  <a:rPr lang="en-US" sz="1200" dirty="0"/>
                  <a:t>Acquire</a:t>
                </a:r>
              </a:p>
            </p:txBody>
          </p:sp>
        </p:grpSp>
        <p:grpSp>
          <p:nvGrpSpPr>
            <p:cNvPr id="14" name="Group 13"/>
            <p:cNvGrpSpPr/>
            <p:nvPr/>
          </p:nvGrpSpPr>
          <p:grpSpPr>
            <a:xfrm>
              <a:off x="6017473" y="4509779"/>
              <a:ext cx="1009202" cy="1076976"/>
              <a:chOff x="6291446" y="2489200"/>
              <a:chExt cx="1009202" cy="1076976"/>
            </a:xfrm>
          </p:grpSpPr>
          <p:grpSp>
            <p:nvGrpSpPr>
              <p:cNvPr id="40" name="Group 39"/>
              <p:cNvGrpSpPr/>
              <p:nvPr/>
            </p:nvGrpSpPr>
            <p:grpSpPr>
              <a:xfrm>
                <a:off x="6470650" y="2489200"/>
                <a:ext cx="723900" cy="723900"/>
                <a:chOff x="2089150" y="2489200"/>
                <a:chExt cx="723900" cy="723900"/>
              </a:xfrm>
            </p:grpSpPr>
            <p:sp>
              <p:nvSpPr>
                <p:cNvPr id="42" name="Rectangle 41"/>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sp>
              <p:nvSpPr>
                <p:cNvPr id="43" name="Rectangle 42"/>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grpSp>
          <p:sp>
            <p:nvSpPr>
              <p:cNvPr id="41" name="TextBox 40"/>
              <p:cNvSpPr txBox="1"/>
              <p:nvPr/>
            </p:nvSpPr>
            <p:spPr>
              <a:xfrm>
                <a:off x="6291446" y="3213101"/>
                <a:ext cx="1009202" cy="353075"/>
              </a:xfrm>
              <a:prstGeom prst="rect">
                <a:avLst/>
              </a:prstGeom>
              <a:noFill/>
            </p:spPr>
            <p:txBody>
              <a:bodyPr wrap="none" rtlCol="0">
                <a:spAutoFit/>
              </a:bodyPr>
              <a:lstStyle/>
              <a:p>
                <a:pPr algn="ctr"/>
                <a:r>
                  <a:rPr lang="en-US" sz="1200" dirty="0"/>
                  <a:t>Measure</a:t>
                </a:r>
              </a:p>
            </p:txBody>
          </p:sp>
        </p:grpSp>
        <p:cxnSp>
          <p:nvCxnSpPr>
            <p:cNvPr id="15" name="Straight Connector 14"/>
            <p:cNvCxnSpPr>
              <a:stCxn id="51" idx="3"/>
              <a:endCxn id="47" idx="1"/>
            </p:cNvCxnSpPr>
            <p:nvPr/>
          </p:nvCxnSpPr>
          <p:spPr>
            <a:xfrm flipV="1">
              <a:off x="3497927" y="4611379"/>
              <a:ext cx="1003300" cy="1032"/>
            </a:xfrm>
            <a:prstGeom prst="line">
              <a:avLst/>
            </a:prstGeom>
            <a:ln w="38100" cmpd="sng">
              <a:solidFill>
                <a:srgbClr val="F527ED"/>
              </a:solidFill>
              <a:prstDash val="solid"/>
            </a:ln>
          </p:spPr>
          <p:style>
            <a:lnRef idx="2">
              <a:schemeClr val="accent2"/>
            </a:lnRef>
            <a:fillRef idx="0">
              <a:schemeClr val="accent2"/>
            </a:fillRef>
            <a:effectRef idx="1">
              <a:schemeClr val="accent2"/>
            </a:effectRef>
            <a:fontRef idx="minor">
              <a:schemeClr val="tx1"/>
            </a:fontRef>
          </p:style>
        </p:cxnSp>
        <p:cxnSp>
          <p:nvCxnSpPr>
            <p:cNvPr id="16" name="Straight Connector 15"/>
            <p:cNvCxnSpPr>
              <a:endCxn id="43" idx="1"/>
            </p:cNvCxnSpPr>
            <p:nvPr/>
          </p:nvCxnSpPr>
          <p:spPr>
            <a:xfrm flipV="1">
              <a:off x="5225127" y="4611379"/>
              <a:ext cx="971550" cy="6350"/>
            </a:xfrm>
            <a:prstGeom prst="line">
              <a:avLst/>
            </a:prstGeom>
            <a:ln w="38100" cmpd="sng">
              <a:solidFill>
                <a:srgbClr val="F527ED"/>
              </a:solidFill>
              <a:prstDash val="solid"/>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3"/>
              <a:endCxn id="51" idx="1"/>
            </p:cNvCxnSpPr>
            <p:nvPr/>
          </p:nvCxnSpPr>
          <p:spPr>
            <a:xfrm>
              <a:off x="1851133" y="4327367"/>
              <a:ext cx="922894" cy="285044"/>
            </a:xfrm>
            <a:prstGeom prst="bentConnector3">
              <a:avLst>
                <a:gd name="adj1" fmla="val 23740"/>
              </a:avLst>
            </a:prstGeom>
            <a:ln w="38100" cmpd="sng">
              <a:solidFill>
                <a:srgbClr val="F527ED"/>
              </a:solidFill>
              <a:prstDash val="solid"/>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727404" y="4712979"/>
              <a:ext cx="1066800" cy="3429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Graph</a:t>
              </a:r>
            </a:p>
          </p:txBody>
        </p:sp>
        <p:cxnSp>
          <p:nvCxnSpPr>
            <p:cNvPr id="19" name="Straight Connector 18"/>
            <p:cNvCxnSpPr>
              <a:stCxn id="42" idx="3"/>
              <a:endCxn id="18" idx="1"/>
            </p:cNvCxnSpPr>
            <p:nvPr/>
          </p:nvCxnSpPr>
          <p:spPr>
            <a:xfrm>
              <a:off x="6920577" y="4871729"/>
              <a:ext cx="806827" cy="1270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4633803" y="4712977"/>
              <a:ext cx="454358" cy="425371"/>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21" name="Rectangle 20"/>
            <p:cNvSpPr/>
            <p:nvPr/>
          </p:nvSpPr>
          <p:spPr>
            <a:xfrm>
              <a:off x="2908242" y="4714010"/>
              <a:ext cx="463089" cy="424339"/>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22" name="Rectangle 21"/>
            <p:cNvSpPr/>
            <p:nvPr/>
          </p:nvSpPr>
          <p:spPr>
            <a:xfrm>
              <a:off x="98533" y="3331733"/>
              <a:ext cx="1752600" cy="1991268"/>
            </a:xfrm>
            <a:prstGeom prst="rect">
              <a:avLst/>
            </a:prstGeom>
            <a:ln>
              <a:solidFill>
                <a:srgbClr val="F527ED"/>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sz="1000"/>
            </a:p>
          </p:txBody>
        </p:sp>
        <p:sp>
          <p:nvSpPr>
            <p:cNvPr id="23" name="Rectangle 22"/>
            <p:cNvSpPr/>
            <p:nvPr/>
          </p:nvSpPr>
          <p:spPr>
            <a:xfrm>
              <a:off x="244582" y="3417037"/>
              <a:ext cx="698500" cy="342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I/O</a:t>
              </a:r>
            </a:p>
          </p:txBody>
        </p:sp>
        <p:sp>
          <p:nvSpPr>
            <p:cNvPr id="24" name="Rectangle 23"/>
            <p:cNvSpPr/>
            <p:nvPr/>
          </p:nvSpPr>
          <p:spPr>
            <a:xfrm>
              <a:off x="244582" y="4128237"/>
              <a:ext cx="906151"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Samples</a:t>
              </a:r>
            </a:p>
          </p:txBody>
        </p:sp>
        <p:sp>
          <p:nvSpPr>
            <p:cNvPr id="25" name="Rectangle 24"/>
            <p:cNvSpPr/>
            <p:nvPr/>
          </p:nvSpPr>
          <p:spPr>
            <a:xfrm>
              <a:off x="244583" y="3773837"/>
              <a:ext cx="552450" cy="342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Clock</a:t>
              </a:r>
            </a:p>
          </p:txBody>
        </p:sp>
        <p:sp>
          <p:nvSpPr>
            <p:cNvPr id="26" name="Rectangle 25"/>
            <p:cNvSpPr/>
            <p:nvPr/>
          </p:nvSpPr>
          <p:spPr>
            <a:xfrm>
              <a:off x="244582" y="4504516"/>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000" dirty="0"/>
            </a:p>
          </p:txBody>
        </p:sp>
        <p:sp>
          <p:nvSpPr>
            <p:cNvPr id="27" name="Rectangle 26"/>
            <p:cNvSpPr/>
            <p:nvPr/>
          </p:nvSpPr>
          <p:spPr>
            <a:xfrm>
              <a:off x="612882" y="4504516"/>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000" dirty="0"/>
            </a:p>
          </p:txBody>
        </p:sp>
        <p:sp>
          <p:nvSpPr>
            <p:cNvPr id="28" name="Rectangle 27"/>
            <p:cNvSpPr/>
            <p:nvPr/>
          </p:nvSpPr>
          <p:spPr>
            <a:xfrm>
              <a:off x="981182" y="4504516"/>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000" dirty="0"/>
            </a:p>
          </p:txBody>
        </p:sp>
        <p:sp>
          <p:nvSpPr>
            <p:cNvPr id="29" name="Rectangle 28"/>
            <p:cNvSpPr/>
            <p:nvPr/>
          </p:nvSpPr>
          <p:spPr>
            <a:xfrm>
              <a:off x="1349482" y="4504516"/>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000" dirty="0"/>
            </a:p>
          </p:txBody>
        </p:sp>
        <p:sp>
          <p:nvSpPr>
            <p:cNvPr id="30" name="Rectangle 29"/>
            <p:cNvSpPr/>
            <p:nvPr/>
          </p:nvSpPr>
          <p:spPr>
            <a:xfrm>
              <a:off x="244583" y="4554541"/>
              <a:ext cx="906150" cy="509997"/>
            </a:xfrm>
            <a:prstGeom prst="rect">
              <a:avLst/>
            </a:prstGeom>
            <a:solidFill>
              <a:schemeClr val="bg1">
                <a:alpha val="74000"/>
              </a:schemeClr>
            </a:solidFill>
          </p:spPr>
          <p:txBody>
            <a:bodyPr wrap="square">
              <a:spAutoFit/>
            </a:bodyPr>
            <a:lstStyle/>
            <a:p>
              <a:r>
                <a:rPr lang="en-US" sz="1000" dirty="0"/>
                <a:t>Raw Data</a:t>
              </a:r>
            </a:p>
          </p:txBody>
        </p:sp>
        <p:sp>
          <p:nvSpPr>
            <p:cNvPr id="31" name="Rectangle 30"/>
            <p:cNvSpPr/>
            <p:nvPr/>
          </p:nvSpPr>
          <p:spPr>
            <a:xfrm>
              <a:off x="244582" y="4869641"/>
              <a:ext cx="906151" cy="365125"/>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Task</a:t>
              </a:r>
            </a:p>
          </p:txBody>
        </p:sp>
        <p:sp>
          <p:nvSpPr>
            <p:cNvPr id="32" name="Rectangle 31"/>
            <p:cNvSpPr/>
            <p:nvPr/>
          </p:nvSpPr>
          <p:spPr>
            <a:xfrm>
              <a:off x="6369053" y="4712978"/>
              <a:ext cx="414558" cy="425372"/>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33" name="Rectangle 32"/>
            <p:cNvSpPr/>
            <p:nvPr/>
          </p:nvSpPr>
          <p:spPr>
            <a:xfrm>
              <a:off x="107604" y="5836389"/>
              <a:ext cx="1763812" cy="349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Measurement Type</a:t>
              </a:r>
            </a:p>
          </p:txBody>
        </p:sp>
        <p:sp>
          <p:nvSpPr>
            <p:cNvPr id="34" name="TextBox 33"/>
            <p:cNvSpPr txBox="1"/>
            <p:nvPr/>
          </p:nvSpPr>
          <p:spPr>
            <a:xfrm>
              <a:off x="2780643" y="4822656"/>
              <a:ext cx="300767" cy="27461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800" dirty="0"/>
                <a:t>?</a:t>
              </a:r>
            </a:p>
          </p:txBody>
        </p:sp>
        <p:sp>
          <p:nvSpPr>
            <p:cNvPr id="35" name="TextBox 34"/>
            <p:cNvSpPr txBox="1"/>
            <p:nvPr/>
          </p:nvSpPr>
          <p:spPr>
            <a:xfrm>
              <a:off x="4506203" y="4812680"/>
              <a:ext cx="300767" cy="27461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800" dirty="0"/>
                <a:t>?</a:t>
              </a:r>
            </a:p>
          </p:txBody>
        </p:sp>
        <p:sp>
          <p:nvSpPr>
            <p:cNvPr id="36" name="TextBox 35"/>
            <p:cNvSpPr txBox="1"/>
            <p:nvPr/>
          </p:nvSpPr>
          <p:spPr>
            <a:xfrm>
              <a:off x="6284812" y="4812680"/>
              <a:ext cx="300767" cy="27461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800" dirty="0"/>
                <a:t>?</a:t>
              </a:r>
            </a:p>
          </p:txBody>
        </p:sp>
        <p:cxnSp>
          <p:nvCxnSpPr>
            <p:cNvPr id="37" name="Elbow Connector 36"/>
            <p:cNvCxnSpPr>
              <a:stCxn id="33" idx="3"/>
              <a:endCxn id="34" idx="1"/>
            </p:cNvCxnSpPr>
            <p:nvPr/>
          </p:nvCxnSpPr>
          <p:spPr>
            <a:xfrm flipV="1">
              <a:off x="1871416" y="4959963"/>
              <a:ext cx="909227" cy="1050936"/>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33" idx="3"/>
              <a:endCxn id="35" idx="1"/>
            </p:cNvCxnSpPr>
            <p:nvPr/>
          </p:nvCxnSpPr>
          <p:spPr>
            <a:xfrm flipV="1">
              <a:off x="1871416" y="4949987"/>
              <a:ext cx="2634787" cy="1060912"/>
            </a:xfrm>
            <a:prstGeom prst="bentConnector3">
              <a:avLst>
                <a:gd name="adj1" fmla="val 81422"/>
              </a:avLst>
            </a:prstGeom>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33" idx="3"/>
              <a:endCxn id="36" idx="1"/>
            </p:cNvCxnSpPr>
            <p:nvPr/>
          </p:nvCxnSpPr>
          <p:spPr>
            <a:xfrm flipV="1">
              <a:off x="1871416" y="4949987"/>
              <a:ext cx="4413395" cy="1060912"/>
            </a:xfrm>
            <a:prstGeom prst="bentConnector3">
              <a:avLst>
                <a:gd name="adj1" fmla="val 88637"/>
              </a:avLst>
            </a:prstGeom>
          </p:spPr>
          <p:style>
            <a:lnRef idx="2">
              <a:schemeClr val="accent1"/>
            </a:lnRef>
            <a:fillRef idx="0">
              <a:schemeClr val="accent1"/>
            </a:fillRef>
            <a:effectRef idx="1">
              <a:schemeClr val="accent1"/>
            </a:effectRef>
            <a:fontRef idx="minor">
              <a:schemeClr val="tx1"/>
            </a:fontRef>
          </p:style>
        </p:cxnSp>
      </p:grpSp>
      <p:sp>
        <p:nvSpPr>
          <p:cNvPr id="55" name="TextBox 54"/>
          <p:cNvSpPr txBox="1"/>
          <p:nvPr/>
        </p:nvSpPr>
        <p:spPr>
          <a:xfrm>
            <a:off x="5396489" y="3514024"/>
            <a:ext cx="2685351" cy="276999"/>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1200" b="1" dirty="0"/>
              <a:t>2. </a:t>
            </a:r>
            <a:r>
              <a:rPr lang="en-US" sz="1200" dirty="0"/>
              <a:t>We have to modify all of these VIs</a:t>
            </a:r>
          </a:p>
        </p:txBody>
      </p:sp>
      <p:sp>
        <p:nvSpPr>
          <p:cNvPr id="57" name="TextBox 56"/>
          <p:cNvSpPr txBox="1"/>
          <p:nvPr/>
        </p:nvSpPr>
        <p:spPr>
          <a:xfrm>
            <a:off x="2798909" y="5878709"/>
            <a:ext cx="3091609" cy="276999"/>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1200" b="1" dirty="0"/>
              <a:t>1. </a:t>
            </a:r>
            <a:r>
              <a:rPr lang="en-US" sz="1200" dirty="0"/>
              <a:t>We have to add a new type to the </a:t>
            </a:r>
            <a:r>
              <a:rPr lang="en-US" sz="1200" dirty="0" err="1"/>
              <a:t>enum</a:t>
            </a:r>
            <a:endParaRPr lang="en-US" sz="1200" dirty="0"/>
          </a:p>
        </p:txBody>
      </p:sp>
      <p:sp>
        <p:nvSpPr>
          <p:cNvPr id="58" name="TextBox 57"/>
          <p:cNvSpPr txBox="1"/>
          <p:nvPr/>
        </p:nvSpPr>
        <p:spPr>
          <a:xfrm>
            <a:off x="1918902" y="2532109"/>
            <a:ext cx="3204871"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200" b="1" dirty="0"/>
              <a:t>3. </a:t>
            </a:r>
            <a:r>
              <a:rPr lang="en-US" sz="1200" dirty="0"/>
              <a:t>We probably have to add new elements to this data cluster</a:t>
            </a:r>
          </a:p>
        </p:txBody>
      </p:sp>
    </p:spTree>
    <p:extLst>
      <p:ext uri="{BB962C8B-B14F-4D97-AF65-F5344CB8AC3E}">
        <p14:creationId xmlns:p14="http://schemas.microsoft.com/office/powerpoint/2010/main" val="20955563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ekerry\Desktop\images\labview.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r="11601"/>
          <a:stretch/>
        </p:blipFill>
        <p:spPr bwMode="auto">
          <a:xfrm>
            <a:off x="0" y="0"/>
            <a:ext cx="12192000" cy="69931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64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847196" y="1259955"/>
            <a:ext cx="6822044" cy="3135024"/>
            <a:chOff x="98533" y="2189373"/>
            <a:chExt cx="8695671" cy="3996036"/>
          </a:xfrm>
        </p:grpSpPr>
        <p:grpSp>
          <p:nvGrpSpPr>
            <p:cNvPr id="12" name="Group 11"/>
            <p:cNvGrpSpPr/>
            <p:nvPr/>
          </p:nvGrpSpPr>
          <p:grpSpPr>
            <a:xfrm>
              <a:off x="2551777" y="4510811"/>
              <a:ext cx="1085898" cy="1076976"/>
              <a:chOff x="1866900" y="2489200"/>
              <a:chExt cx="1085898" cy="1076976"/>
            </a:xfrm>
          </p:grpSpPr>
          <p:grpSp>
            <p:nvGrpSpPr>
              <p:cNvPr id="48" name="Group 47"/>
              <p:cNvGrpSpPr/>
              <p:nvPr/>
            </p:nvGrpSpPr>
            <p:grpSpPr>
              <a:xfrm>
                <a:off x="2089150" y="2489200"/>
                <a:ext cx="723900" cy="723900"/>
                <a:chOff x="2089150" y="2489200"/>
                <a:chExt cx="723900" cy="723900"/>
              </a:xfrm>
            </p:grpSpPr>
            <p:sp>
              <p:nvSpPr>
                <p:cNvPr id="50" name="Rectangle 49"/>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sp>
              <p:nvSpPr>
                <p:cNvPr id="51" name="Rectangle 50"/>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grpSp>
          <p:sp>
            <p:nvSpPr>
              <p:cNvPr id="49" name="TextBox 48"/>
              <p:cNvSpPr txBox="1"/>
              <p:nvPr/>
            </p:nvSpPr>
            <p:spPr>
              <a:xfrm>
                <a:off x="1866900" y="3213101"/>
                <a:ext cx="1085898" cy="353075"/>
              </a:xfrm>
              <a:prstGeom prst="rect">
                <a:avLst/>
              </a:prstGeom>
              <a:noFill/>
            </p:spPr>
            <p:txBody>
              <a:bodyPr wrap="none" rtlCol="0">
                <a:spAutoFit/>
              </a:bodyPr>
              <a:lstStyle/>
              <a:p>
                <a:r>
                  <a:rPr lang="en-US" sz="1200" dirty="0"/>
                  <a:t>Configure</a:t>
                </a:r>
              </a:p>
            </p:txBody>
          </p:sp>
        </p:grpSp>
        <p:grpSp>
          <p:nvGrpSpPr>
            <p:cNvPr id="13" name="Group 12"/>
            <p:cNvGrpSpPr/>
            <p:nvPr/>
          </p:nvGrpSpPr>
          <p:grpSpPr>
            <a:xfrm>
              <a:off x="4374227" y="4509779"/>
              <a:ext cx="896412" cy="1078008"/>
              <a:chOff x="4152900" y="2489200"/>
              <a:chExt cx="896412" cy="1078008"/>
            </a:xfrm>
          </p:grpSpPr>
          <p:grpSp>
            <p:nvGrpSpPr>
              <p:cNvPr id="44" name="Group 43"/>
              <p:cNvGrpSpPr/>
              <p:nvPr/>
            </p:nvGrpSpPr>
            <p:grpSpPr>
              <a:xfrm>
                <a:off x="4279900" y="2489200"/>
                <a:ext cx="723900" cy="723900"/>
                <a:chOff x="2089150" y="2489200"/>
                <a:chExt cx="723900" cy="723900"/>
              </a:xfrm>
            </p:grpSpPr>
            <p:sp>
              <p:nvSpPr>
                <p:cNvPr id="46" name="Rectangle 45"/>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sp>
              <p:nvSpPr>
                <p:cNvPr id="47" name="Rectangle 46"/>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grpSp>
          <p:sp>
            <p:nvSpPr>
              <p:cNvPr id="45" name="TextBox 44"/>
              <p:cNvSpPr txBox="1"/>
              <p:nvPr/>
            </p:nvSpPr>
            <p:spPr>
              <a:xfrm>
                <a:off x="4152900" y="3214133"/>
                <a:ext cx="896412" cy="353075"/>
              </a:xfrm>
              <a:prstGeom prst="rect">
                <a:avLst/>
              </a:prstGeom>
              <a:noFill/>
            </p:spPr>
            <p:txBody>
              <a:bodyPr wrap="none" rtlCol="0">
                <a:spAutoFit/>
              </a:bodyPr>
              <a:lstStyle/>
              <a:p>
                <a:r>
                  <a:rPr lang="en-US" sz="1200" dirty="0"/>
                  <a:t>Acquire</a:t>
                </a:r>
              </a:p>
            </p:txBody>
          </p:sp>
        </p:grpSp>
        <p:grpSp>
          <p:nvGrpSpPr>
            <p:cNvPr id="14" name="Group 13"/>
            <p:cNvGrpSpPr/>
            <p:nvPr/>
          </p:nvGrpSpPr>
          <p:grpSpPr>
            <a:xfrm>
              <a:off x="6017473" y="4509779"/>
              <a:ext cx="1009202" cy="1076976"/>
              <a:chOff x="6291446" y="2489200"/>
              <a:chExt cx="1009202" cy="1076976"/>
            </a:xfrm>
          </p:grpSpPr>
          <p:grpSp>
            <p:nvGrpSpPr>
              <p:cNvPr id="40" name="Group 39"/>
              <p:cNvGrpSpPr/>
              <p:nvPr/>
            </p:nvGrpSpPr>
            <p:grpSpPr>
              <a:xfrm>
                <a:off x="6470650" y="2489200"/>
                <a:ext cx="723900" cy="723900"/>
                <a:chOff x="2089150" y="2489200"/>
                <a:chExt cx="723900" cy="723900"/>
              </a:xfrm>
            </p:grpSpPr>
            <p:sp>
              <p:nvSpPr>
                <p:cNvPr id="42" name="Rectangle 41"/>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sp>
              <p:nvSpPr>
                <p:cNvPr id="43" name="Rectangle 42"/>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grpSp>
          <p:sp>
            <p:nvSpPr>
              <p:cNvPr id="41" name="TextBox 40"/>
              <p:cNvSpPr txBox="1"/>
              <p:nvPr/>
            </p:nvSpPr>
            <p:spPr>
              <a:xfrm>
                <a:off x="6291446" y="3213101"/>
                <a:ext cx="1009202" cy="353075"/>
              </a:xfrm>
              <a:prstGeom prst="rect">
                <a:avLst/>
              </a:prstGeom>
              <a:noFill/>
            </p:spPr>
            <p:txBody>
              <a:bodyPr wrap="none" rtlCol="0">
                <a:spAutoFit/>
              </a:bodyPr>
              <a:lstStyle/>
              <a:p>
                <a:pPr algn="ctr"/>
                <a:r>
                  <a:rPr lang="en-US" sz="1200" dirty="0"/>
                  <a:t>Measure</a:t>
                </a:r>
              </a:p>
            </p:txBody>
          </p:sp>
        </p:grpSp>
        <p:cxnSp>
          <p:nvCxnSpPr>
            <p:cNvPr id="15" name="Straight Connector 14"/>
            <p:cNvCxnSpPr>
              <a:stCxn id="51" idx="3"/>
              <a:endCxn id="47" idx="1"/>
            </p:cNvCxnSpPr>
            <p:nvPr/>
          </p:nvCxnSpPr>
          <p:spPr>
            <a:xfrm flipV="1">
              <a:off x="3497927" y="4611379"/>
              <a:ext cx="1003300" cy="1032"/>
            </a:xfrm>
            <a:prstGeom prst="line">
              <a:avLst/>
            </a:prstGeom>
            <a:ln w="38100" cmpd="sng">
              <a:solidFill>
                <a:srgbClr val="F527ED"/>
              </a:solidFill>
              <a:prstDash val="solid"/>
            </a:ln>
          </p:spPr>
          <p:style>
            <a:lnRef idx="2">
              <a:schemeClr val="accent2"/>
            </a:lnRef>
            <a:fillRef idx="0">
              <a:schemeClr val="accent2"/>
            </a:fillRef>
            <a:effectRef idx="1">
              <a:schemeClr val="accent2"/>
            </a:effectRef>
            <a:fontRef idx="minor">
              <a:schemeClr val="tx1"/>
            </a:fontRef>
          </p:style>
        </p:cxnSp>
        <p:cxnSp>
          <p:nvCxnSpPr>
            <p:cNvPr id="16" name="Straight Connector 15"/>
            <p:cNvCxnSpPr>
              <a:endCxn id="43" idx="1"/>
            </p:cNvCxnSpPr>
            <p:nvPr/>
          </p:nvCxnSpPr>
          <p:spPr>
            <a:xfrm flipV="1">
              <a:off x="5225127" y="4611379"/>
              <a:ext cx="971550" cy="6350"/>
            </a:xfrm>
            <a:prstGeom prst="line">
              <a:avLst/>
            </a:prstGeom>
            <a:ln w="38100" cmpd="sng">
              <a:solidFill>
                <a:srgbClr val="F527ED"/>
              </a:solidFill>
              <a:prstDash val="solid"/>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3"/>
              <a:endCxn id="51" idx="1"/>
            </p:cNvCxnSpPr>
            <p:nvPr/>
          </p:nvCxnSpPr>
          <p:spPr>
            <a:xfrm>
              <a:off x="1851133" y="3756187"/>
              <a:ext cx="922894" cy="856225"/>
            </a:xfrm>
            <a:prstGeom prst="bentConnector3">
              <a:avLst>
                <a:gd name="adj1" fmla="val 50000"/>
              </a:avLst>
            </a:prstGeom>
            <a:ln w="38100" cmpd="sng">
              <a:solidFill>
                <a:srgbClr val="F527ED"/>
              </a:solidFill>
              <a:prstDash val="solid"/>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727404" y="4712979"/>
              <a:ext cx="1066800" cy="3429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Graph</a:t>
              </a:r>
            </a:p>
          </p:txBody>
        </p:sp>
        <p:cxnSp>
          <p:nvCxnSpPr>
            <p:cNvPr id="19" name="Straight Connector 18"/>
            <p:cNvCxnSpPr>
              <a:stCxn id="42" idx="3"/>
              <a:endCxn id="18" idx="1"/>
            </p:cNvCxnSpPr>
            <p:nvPr/>
          </p:nvCxnSpPr>
          <p:spPr>
            <a:xfrm>
              <a:off x="6920577" y="4871729"/>
              <a:ext cx="806827" cy="1270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4633803" y="4712977"/>
              <a:ext cx="454358" cy="425371"/>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21" name="Rectangle 20"/>
            <p:cNvSpPr/>
            <p:nvPr/>
          </p:nvSpPr>
          <p:spPr>
            <a:xfrm>
              <a:off x="2908242" y="4714010"/>
              <a:ext cx="463089" cy="424339"/>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22" name="Rectangle 21"/>
            <p:cNvSpPr/>
            <p:nvPr/>
          </p:nvSpPr>
          <p:spPr>
            <a:xfrm>
              <a:off x="98533" y="2189373"/>
              <a:ext cx="1752600" cy="3133627"/>
            </a:xfrm>
            <a:prstGeom prst="rect">
              <a:avLst/>
            </a:prstGeom>
            <a:ln>
              <a:solidFill>
                <a:srgbClr val="F527ED"/>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sz="1000"/>
            </a:p>
          </p:txBody>
        </p:sp>
        <p:sp>
          <p:nvSpPr>
            <p:cNvPr id="23" name="Rectangle 22"/>
            <p:cNvSpPr/>
            <p:nvPr/>
          </p:nvSpPr>
          <p:spPr>
            <a:xfrm>
              <a:off x="244582" y="3417037"/>
              <a:ext cx="698500" cy="342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I/O</a:t>
              </a:r>
            </a:p>
          </p:txBody>
        </p:sp>
        <p:sp>
          <p:nvSpPr>
            <p:cNvPr id="24" name="Rectangle 23"/>
            <p:cNvSpPr/>
            <p:nvPr/>
          </p:nvSpPr>
          <p:spPr>
            <a:xfrm>
              <a:off x="244582" y="4128237"/>
              <a:ext cx="906151"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Samples</a:t>
              </a:r>
            </a:p>
          </p:txBody>
        </p:sp>
        <p:sp>
          <p:nvSpPr>
            <p:cNvPr id="25" name="Rectangle 24"/>
            <p:cNvSpPr/>
            <p:nvPr/>
          </p:nvSpPr>
          <p:spPr>
            <a:xfrm>
              <a:off x="244583" y="3773837"/>
              <a:ext cx="698499" cy="34290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Clock</a:t>
              </a:r>
            </a:p>
          </p:txBody>
        </p:sp>
        <p:sp>
          <p:nvSpPr>
            <p:cNvPr id="26" name="Rectangle 25"/>
            <p:cNvSpPr/>
            <p:nvPr/>
          </p:nvSpPr>
          <p:spPr>
            <a:xfrm>
              <a:off x="244582" y="4504516"/>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000" dirty="0"/>
            </a:p>
          </p:txBody>
        </p:sp>
        <p:sp>
          <p:nvSpPr>
            <p:cNvPr id="27" name="Rectangle 26"/>
            <p:cNvSpPr/>
            <p:nvPr/>
          </p:nvSpPr>
          <p:spPr>
            <a:xfrm>
              <a:off x="612882" y="4504516"/>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000" dirty="0"/>
            </a:p>
          </p:txBody>
        </p:sp>
        <p:sp>
          <p:nvSpPr>
            <p:cNvPr id="28" name="Rectangle 27"/>
            <p:cNvSpPr/>
            <p:nvPr/>
          </p:nvSpPr>
          <p:spPr>
            <a:xfrm>
              <a:off x="981182" y="4504516"/>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000" dirty="0"/>
            </a:p>
          </p:txBody>
        </p:sp>
        <p:sp>
          <p:nvSpPr>
            <p:cNvPr id="29" name="Rectangle 28"/>
            <p:cNvSpPr/>
            <p:nvPr/>
          </p:nvSpPr>
          <p:spPr>
            <a:xfrm>
              <a:off x="1349482" y="4504516"/>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000" dirty="0"/>
            </a:p>
          </p:txBody>
        </p:sp>
        <p:sp>
          <p:nvSpPr>
            <p:cNvPr id="30" name="Rectangle 29"/>
            <p:cNvSpPr/>
            <p:nvPr/>
          </p:nvSpPr>
          <p:spPr>
            <a:xfrm>
              <a:off x="244583" y="4554541"/>
              <a:ext cx="906150" cy="509997"/>
            </a:xfrm>
            <a:prstGeom prst="rect">
              <a:avLst/>
            </a:prstGeom>
            <a:solidFill>
              <a:schemeClr val="bg1">
                <a:alpha val="74000"/>
              </a:schemeClr>
            </a:solidFill>
          </p:spPr>
          <p:txBody>
            <a:bodyPr wrap="square">
              <a:spAutoFit/>
            </a:bodyPr>
            <a:lstStyle/>
            <a:p>
              <a:r>
                <a:rPr lang="en-US" sz="1000" dirty="0"/>
                <a:t>Raw Data</a:t>
              </a:r>
            </a:p>
          </p:txBody>
        </p:sp>
        <p:sp>
          <p:nvSpPr>
            <p:cNvPr id="31" name="Rectangle 30"/>
            <p:cNvSpPr/>
            <p:nvPr/>
          </p:nvSpPr>
          <p:spPr>
            <a:xfrm>
              <a:off x="244582" y="4869641"/>
              <a:ext cx="906151" cy="365125"/>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Task</a:t>
              </a:r>
            </a:p>
          </p:txBody>
        </p:sp>
        <p:sp>
          <p:nvSpPr>
            <p:cNvPr id="32" name="Rectangle 31"/>
            <p:cNvSpPr/>
            <p:nvPr/>
          </p:nvSpPr>
          <p:spPr>
            <a:xfrm>
              <a:off x="6369053" y="4712978"/>
              <a:ext cx="414558" cy="425372"/>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33" name="Rectangle 32"/>
            <p:cNvSpPr/>
            <p:nvPr/>
          </p:nvSpPr>
          <p:spPr>
            <a:xfrm>
              <a:off x="107604" y="5836389"/>
              <a:ext cx="1763812" cy="349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Measurement Type</a:t>
              </a:r>
            </a:p>
          </p:txBody>
        </p:sp>
        <p:sp>
          <p:nvSpPr>
            <p:cNvPr id="34" name="TextBox 33"/>
            <p:cNvSpPr txBox="1"/>
            <p:nvPr/>
          </p:nvSpPr>
          <p:spPr>
            <a:xfrm>
              <a:off x="2780643" y="4822656"/>
              <a:ext cx="300767" cy="27461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800" dirty="0"/>
                <a:t>?</a:t>
              </a:r>
            </a:p>
          </p:txBody>
        </p:sp>
        <p:sp>
          <p:nvSpPr>
            <p:cNvPr id="35" name="TextBox 34"/>
            <p:cNvSpPr txBox="1"/>
            <p:nvPr/>
          </p:nvSpPr>
          <p:spPr>
            <a:xfrm>
              <a:off x="4506203" y="4812680"/>
              <a:ext cx="300767" cy="27461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800" dirty="0"/>
                <a:t>?</a:t>
              </a:r>
            </a:p>
          </p:txBody>
        </p:sp>
        <p:sp>
          <p:nvSpPr>
            <p:cNvPr id="36" name="TextBox 35"/>
            <p:cNvSpPr txBox="1"/>
            <p:nvPr/>
          </p:nvSpPr>
          <p:spPr>
            <a:xfrm>
              <a:off x="6284812" y="4812680"/>
              <a:ext cx="300767" cy="27461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800" dirty="0"/>
                <a:t>?</a:t>
              </a:r>
            </a:p>
          </p:txBody>
        </p:sp>
        <p:cxnSp>
          <p:nvCxnSpPr>
            <p:cNvPr id="37" name="Elbow Connector 36"/>
            <p:cNvCxnSpPr>
              <a:stCxn id="33" idx="3"/>
              <a:endCxn id="34" idx="1"/>
            </p:cNvCxnSpPr>
            <p:nvPr/>
          </p:nvCxnSpPr>
          <p:spPr>
            <a:xfrm flipV="1">
              <a:off x="1871416" y="4959963"/>
              <a:ext cx="909227" cy="1050936"/>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33" idx="3"/>
              <a:endCxn id="35" idx="1"/>
            </p:cNvCxnSpPr>
            <p:nvPr/>
          </p:nvCxnSpPr>
          <p:spPr>
            <a:xfrm flipV="1">
              <a:off x="1871416" y="4949987"/>
              <a:ext cx="2634787" cy="1060912"/>
            </a:xfrm>
            <a:prstGeom prst="bentConnector3">
              <a:avLst>
                <a:gd name="adj1" fmla="val 81422"/>
              </a:avLst>
            </a:prstGeom>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33" idx="3"/>
              <a:endCxn id="36" idx="1"/>
            </p:cNvCxnSpPr>
            <p:nvPr/>
          </p:nvCxnSpPr>
          <p:spPr>
            <a:xfrm flipV="1">
              <a:off x="1871416" y="4949987"/>
              <a:ext cx="4413395" cy="1060912"/>
            </a:xfrm>
            <a:prstGeom prst="bentConnector3">
              <a:avLst>
                <a:gd name="adj1" fmla="val 88637"/>
              </a:avLst>
            </a:prstGeom>
          </p:spPr>
          <p:style>
            <a:lnRef idx="2">
              <a:schemeClr val="accent1"/>
            </a:lnRef>
            <a:fillRef idx="0">
              <a:schemeClr val="accent1"/>
            </a:fillRef>
            <a:effectRef idx="1">
              <a:schemeClr val="accent1"/>
            </a:effectRef>
            <a:fontRef idx="minor">
              <a:schemeClr val="tx1"/>
            </a:fontRef>
          </p:style>
        </p:cxnSp>
      </p:grpSp>
      <p:sp>
        <p:nvSpPr>
          <p:cNvPr id="55" name="TextBox 54"/>
          <p:cNvSpPr txBox="1"/>
          <p:nvPr/>
        </p:nvSpPr>
        <p:spPr>
          <a:xfrm>
            <a:off x="4951401" y="1483658"/>
            <a:ext cx="4736166" cy="107721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As the scope of the data cluster expands, we are passing data into large segments of code inside the cases that should not have access to it. Our data is </a:t>
            </a:r>
            <a:r>
              <a:rPr lang="en-US" sz="1600" b="1" dirty="0"/>
              <a:t>not</a:t>
            </a:r>
            <a:r>
              <a:rPr lang="en-US" sz="1600" dirty="0"/>
              <a:t> protected</a:t>
            </a:r>
          </a:p>
        </p:txBody>
      </p:sp>
      <p:sp>
        <p:nvSpPr>
          <p:cNvPr id="52" name="Rectangle 51"/>
          <p:cNvSpPr/>
          <p:nvPr/>
        </p:nvSpPr>
        <p:spPr>
          <a:xfrm>
            <a:off x="2961777" y="1350220"/>
            <a:ext cx="547997" cy="26901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I/O2</a:t>
            </a:r>
          </a:p>
        </p:txBody>
      </p:sp>
      <p:sp>
        <p:nvSpPr>
          <p:cNvPr id="53" name="Rectangle 52"/>
          <p:cNvSpPr/>
          <p:nvPr/>
        </p:nvSpPr>
        <p:spPr>
          <a:xfrm>
            <a:off x="2961776" y="1908180"/>
            <a:ext cx="710906" cy="2864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Trigger</a:t>
            </a:r>
          </a:p>
        </p:txBody>
      </p:sp>
      <p:sp>
        <p:nvSpPr>
          <p:cNvPr id="54" name="Rectangle 53"/>
          <p:cNvSpPr/>
          <p:nvPr/>
        </p:nvSpPr>
        <p:spPr>
          <a:xfrm>
            <a:off x="2961777" y="1630141"/>
            <a:ext cx="547996" cy="26901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DIO</a:t>
            </a:r>
          </a:p>
        </p:txBody>
      </p:sp>
      <p:sp>
        <p:nvSpPr>
          <p:cNvPr id="56" name="TextBox 55"/>
          <p:cNvSpPr txBox="1"/>
          <p:nvPr/>
        </p:nvSpPr>
        <p:spPr>
          <a:xfrm>
            <a:off x="3828607" y="4767542"/>
            <a:ext cx="4736166" cy="107721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Introducing a new measurements requires changes within the VIs, as well as the calling code (sometimes referred to as a framework). </a:t>
            </a:r>
            <a:r>
              <a:rPr lang="en-US" sz="1600" b="1" dirty="0"/>
              <a:t>This makes code very costly to maintain and brittle</a:t>
            </a:r>
            <a:endParaRPr lang="en-US" sz="1600" dirty="0"/>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2843518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ounded Rectangle 99"/>
          <p:cNvSpPr/>
          <p:nvPr/>
        </p:nvSpPr>
        <p:spPr>
          <a:xfrm>
            <a:off x="2142738" y="2939420"/>
            <a:ext cx="7871644" cy="2218321"/>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0" name="Rectangle 89"/>
          <p:cNvSpPr/>
          <p:nvPr/>
        </p:nvSpPr>
        <p:spPr>
          <a:xfrm>
            <a:off x="4108592" y="1185117"/>
            <a:ext cx="1050712" cy="1073819"/>
          </a:xfrm>
          <a:prstGeom prst="rect">
            <a:avLst/>
          </a:prstGeom>
          <a:ln>
            <a:solidFill>
              <a:srgbClr val="F527ED"/>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sz="1000"/>
          </a:p>
        </p:txBody>
      </p:sp>
      <p:sp>
        <p:nvSpPr>
          <p:cNvPr id="2" name="Title 1"/>
          <p:cNvSpPr>
            <a:spLocks noGrp="1"/>
          </p:cNvSpPr>
          <p:nvPr>
            <p:ph type="title"/>
          </p:nvPr>
        </p:nvSpPr>
        <p:spPr/>
        <p:txBody>
          <a:bodyPr/>
          <a:lstStyle/>
          <a:p>
            <a:r>
              <a:rPr lang="en-US" dirty="0" smtClean="0"/>
              <a:t>Sibling Classes Have </a:t>
            </a:r>
            <a:r>
              <a:rPr lang="en-US" b="1" dirty="0" smtClean="0"/>
              <a:t>Unique</a:t>
            </a:r>
            <a:r>
              <a:rPr lang="en-US" dirty="0" smtClean="0"/>
              <a:t> Data Scope</a:t>
            </a:r>
            <a:endParaRPr lang="en-US" dirty="0"/>
          </a:p>
        </p:txBody>
      </p:sp>
      <p:sp>
        <p:nvSpPr>
          <p:cNvPr id="3" name="Content Placeholder 2"/>
          <p:cNvSpPr>
            <a:spLocks noGrp="1"/>
          </p:cNvSpPr>
          <p:nvPr>
            <p:ph idx="1"/>
          </p:nvPr>
        </p:nvSpPr>
        <p:spPr/>
        <p:txBody>
          <a:bodyPr/>
          <a:lstStyle/>
          <a:p>
            <a:endParaRPr lang="en-US"/>
          </a:p>
        </p:txBody>
      </p:sp>
      <p:grpSp>
        <p:nvGrpSpPr>
          <p:cNvPr id="5" name="Group 4"/>
          <p:cNvGrpSpPr/>
          <p:nvPr/>
        </p:nvGrpSpPr>
        <p:grpSpPr>
          <a:xfrm>
            <a:off x="5090215" y="1145382"/>
            <a:ext cx="1760207" cy="1256424"/>
            <a:chOff x="3577595" y="1133891"/>
            <a:chExt cx="1760207" cy="1256424"/>
          </a:xfrm>
        </p:grpSpPr>
        <p:grpSp>
          <p:nvGrpSpPr>
            <p:cNvPr id="6" name="Group 5"/>
            <p:cNvGrpSpPr/>
            <p:nvPr/>
          </p:nvGrpSpPr>
          <p:grpSpPr>
            <a:xfrm>
              <a:off x="4041904" y="1133891"/>
              <a:ext cx="896608" cy="870979"/>
              <a:chOff x="790312" y="1333602"/>
              <a:chExt cx="896608" cy="870979"/>
            </a:xfrm>
          </p:grpSpPr>
          <p:sp>
            <p:nvSpPr>
              <p:cNvPr id="8" name="Cube 7"/>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p:cNvSpPr/>
              <p:nvPr/>
            </p:nvSpPr>
            <p:spPr>
              <a:xfrm>
                <a:off x="840190" y="1614726"/>
                <a:ext cx="579108" cy="185384"/>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7" name="TextBox 6"/>
            <p:cNvSpPr txBox="1"/>
            <p:nvPr/>
          </p:nvSpPr>
          <p:spPr>
            <a:xfrm>
              <a:off x="3577595" y="2005594"/>
              <a:ext cx="1760207" cy="384721"/>
            </a:xfrm>
            <a:prstGeom prst="rect">
              <a:avLst/>
            </a:prstGeom>
            <a:noFill/>
          </p:spPr>
          <p:txBody>
            <a:bodyPr wrap="square" rtlCol="0">
              <a:spAutoFit/>
            </a:bodyPr>
            <a:lstStyle/>
            <a:p>
              <a:pPr algn="ctr"/>
              <a:r>
                <a:rPr lang="en-US" dirty="0"/>
                <a:t>Measurement</a:t>
              </a:r>
            </a:p>
          </p:txBody>
        </p:sp>
      </p:grpSp>
      <p:grpSp>
        <p:nvGrpSpPr>
          <p:cNvPr id="10" name="Group 9"/>
          <p:cNvGrpSpPr/>
          <p:nvPr/>
        </p:nvGrpSpPr>
        <p:grpSpPr>
          <a:xfrm>
            <a:off x="3138986" y="3411292"/>
            <a:ext cx="1760207" cy="1256424"/>
            <a:chOff x="3577595" y="1133891"/>
            <a:chExt cx="1760207" cy="1256424"/>
          </a:xfrm>
        </p:grpSpPr>
        <p:grpSp>
          <p:nvGrpSpPr>
            <p:cNvPr id="11" name="Group 10"/>
            <p:cNvGrpSpPr/>
            <p:nvPr/>
          </p:nvGrpSpPr>
          <p:grpSpPr>
            <a:xfrm>
              <a:off x="4041904" y="1133891"/>
              <a:ext cx="896608" cy="870979"/>
              <a:chOff x="790312" y="1333602"/>
              <a:chExt cx="896608" cy="870979"/>
            </a:xfrm>
          </p:grpSpPr>
          <p:sp>
            <p:nvSpPr>
              <p:cNvPr id="13" name="Cube 12"/>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ectangle 13"/>
              <p:cNvSpPr/>
              <p:nvPr/>
            </p:nvSpPr>
            <p:spPr>
              <a:xfrm>
                <a:off x="840190" y="1614726"/>
                <a:ext cx="579108" cy="185384"/>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2" name="TextBox 11"/>
            <p:cNvSpPr txBox="1"/>
            <p:nvPr/>
          </p:nvSpPr>
          <p:spPr>
            <a:xfrm>
              <a:off x="3577595" y="2005594"/>
              <a:ext cx="1760207" cy="384721"/>
            </a:xfrm>
            <a:prstGeom prst="rect">
              <a:avLst/>
            </a:prstGeom>
            <a:noFill/>
          </p:spPr>
          <p:txBody>
            <a:bodyPr wrap="square" rtlCol="0">
              <a:spAutoFit/>
            </a:bodyPr>
            <a:lstStyle/>
            <a:p>
              <a:pPr algn="ctr"/>
              <a:r>
                <a:rPr lang="en-US" dirty="0"/>
                <a:t>Strain</a:t>
              </a:r>
            </a:p>
          </p:txBody>
        </p:sp>
      </p:grpSp>
      <p:grpSp>
        <p:nvGrpSpPr>
          <p:cNvPr id="15" name="Group 14"/>
          <p:cNvGrpSpPr/>
          <p:nvPr/>
        </p:nvGrpSpPr>
        <p:grpSpPr>
          <a:xfrm>
            <a:off x="5997335" y="3411292"/>
            <a:ext cx="3309376" cy="1255700"/>
            <a:chOff x="2724509" y="1133891"/>
            <a:chExt cx="3309376" cy="1255700"/>
          </a:xfrm>
        </p:grpSpPr>
        <p:grpSp>
          <p:nvGrpSpPr>
            <p:cNvPr id="16" name="Group 15"/>
            <p:cNvGrpSpPr/>
            <p:nvPr/>
          </p:nvGrpSpPr>
          <p:grpSpPr>
            <a:xfrm>
              <a:off x="4041904" y="1133891"/>
              <a:ext cx="896608" cy="870979"/>
              <a:chOff x="790312" y="1333602"/>
              <a:chExt cx="896608" cy="870979"/>
            </a:xfrm>
          </p:grpSpPr>
          <p:sp>
            <p:nvSpPr>
              <p:cNvPr id="18" name="Cube 17"/>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Rectangle 18"/>
              <p:cNvSpPr/>
              <p:nvPr/>
            </p:nvSpPr>
            <p:spPr>
              <a:xfrm>
                <a:off x="840190" y="1614726"/>
                <a:ext cx="579108" cy="185384"/>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7" name="TextBox 16"/>
            <p:cNvSpPr txBox="1"/>
            <p:nvPr/>
          </p:nvSpPr>
          <p:spPr>
            <a:xfrm>
              <a:off x="2724509" y="2004870"/>
              <a:ext cx="3309376" cy="384721"/>
            </a:xfrm>
            <a:prstGeom prst="rect">
              <a:avLst/>
            </a:prstGeom>
            <a:noFill/>
          </p:spPr>
          <p:txBody>
            <a:bodyPr wrap="square" rtlCol="0">
              <a:spAutoFit/>
            </a:bodyPr>
            <a:lstStyle/>
            <a:p>
              <a:pPr algn="ctr"/>
              <a:r>
                <a:rPr lang="en-US" dirty="0"/>
                <a:t>Diode Characterization</a:t>
              </a:r>
            </a:p>
          </p:txBody>
        </p:sp>
      </p:grpSp>
      <p:cxnSp>
        <p:nvCxnSpPr>
          <p:cNvPr id="20" name="Straight Arrow Connector 19"/>
          <p:cNvCxnSpPr/>
          <p:nvPr/>
        </p:nvCxnSpPr>
        <p:spPr>
          <a:xfrm flipV="1">
            <a:off x="4372391" y="2396462"/>
            <a:ext cx="1232010" cy="901635"/>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6451131" y="2396462"/>
            <a:ext cx="1256046" cy="901635"/>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2303806" y="3586039"/>
            <a:ext cx="1121920" cy="469633"/>
          </a:xfrm>
          <a:prstGeom prst="rect">
            <a:avLst/>
          </a:prstGeom>
          <a:ln>
            <a:solidFill>
              <a:srgbClr val="F527ED"/>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sz="1000"/>
          </a:p>
        </p:txBody>
      </p:sp>
      <p:sp>
        <p:nvSpPr>
          <p:cNvPr id="37" name="Rectangle 36"/>
          <p:cNvSpPr/>
          <p:nvPr/>
        </p:nvSpPr>
        <p:spPr>
          <a:xfrm>
            <a:off x="4248082" y="1569733"/>
            <a:ext cx="547997" cy="26901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I/O</a:t>
            </a:r>
          </a:p>
        </p:txBody>
      </p:sp>
      <p:sp>
        <p:nvSpPr>
          <p:cNvPr id="38" name="Rectangle 37"/>
          <p:cNvSpPr/>
          <p:nvPr/>
        </p:nvSpPr>
        <p:spPr>
          <a:xfrm>
            <a:off x="2416457" y="3642347"/>
            <a:ext cx="866831" cy="2864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Bridge Type</a:t>
            </a:r>
          </a:p>
        </p:txBody>
      </p:sp>
      <p:sp>
        <p:nvSpPr>
          <p:cNvPr id="45" name="Rectangle 44"/>
          <p:cNvSpPr/>
          <p:nvPr/>
        </p:nvSpPr>
        <p:spPr>
          <a:xfrm>
            <a:off x="4248081" y="1283280"/>
            <a:ext cx="710906" cy="286453"/>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Task</a:t>
            </a:r>
          </a:p>
        </p:txBody>
      </p:sp>
      <p:sp>
        <p:nvSpPr>
          <p:cNvPr id="69" name="Rectangle 68"/>
          <p:cNvSpPr/>
          <p:nvPr/>
        </p:nvSpPr>
        <p:spPr>
          <a:xfrm>
            <a:off x="8425485" y="3411093"/>
            <a:ext cx="1374973" cy="703820"/>
          </a:xfrm>
          <a:prstGeom prst="rect">
            <a:avLst/>
          </a:prstGeom>
          <a:ln>
            <a:solidFill>
              <a:srgbClr val="F527ED"/>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sz="1000"/>
          </a:p>
        </p:txBody>
      </p:sp>
      <p:sp>
        <p:nvSpPr>
          <p:cNvPr id="83" name="Rectangle 82"/>
          <p:cNvSpPr/>
          <p:nvPr/>
        </p:nvSpPr>
        <p:spPr>
          <a:xfrm>
            <a:off x="8512635" y="3486048"/>
            <a:ext cx="288944" cy="2864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000" dirty="0"/>
          </a:p>
        </p:txBody>
      </p:sp>
      <p:sp>
        <p:nvSpPr>
          <p:cNvPr id="84" name="Rectangle 83"/>
          <p:cNvSpPr/>
          <p:nvPr/>
        </p:nvSpPr>
        <p:spPr>
          <a:xfrm>
            <a:off x="8801579" y="3486048"/>
            <a:ext cx="288944" cy="2864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000" dirty="0"/>
          </a:p>
        </p:txBody>
      </p:sp>
      <p:sp>
        <p:nvSpPr>
          <p:cNvPr id="85" name="Rectangle 84"/>
          <p:cNvSpPr/>
          <p:nvPr/>
        </p:nvSpPr>
        <p:spPr>
          <a:xfrm>
            <a:off x="9090523" y="3486048"/>
            <a:ext cx="288944" cy="2864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000" dirty="0"/>
          </a:p>
        </p:txBody>
      </p:sp>
      <p:sp>
        <p:nvSpPr>
          <p:cNvPr id="86" name="Rectangle 85"/>
          <p:cNvSpPr/>
          <p:nvPr/>
        </p:nvSpPr>
        <p:spPr>
          <a:xfrm>
            <a:off x="9379466" y="3486048"/>
            <a:ext cx="288944" cy="2864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000" dirty="0"/>
          </a:p>
        </p:txBody>
      </p:sp>
      <p:sp>
        <p:nvSpPr>
          <p:cNvPr id="87" name="Rectangle 86"/>
          <p:cNvSpPr/>
          <p:nvPr/>
        </p:nvSpPr>
        <p:spPr>
          <a:xfrm>
            <a:off x="8512637" y="3525294"/>
            <a:ext cx="1017033" cy="246221"/>
          </a:xfrm>
          <a:prstGeom prst="rect">
            <a:avLst/>
          </a:prstGeom>
          <a:solidFill>
            <a:schemeClr val="bg1">
              <a:alpha val="74000"/>
            </a:schemeClr>
          </a:solidFill>
        </p:spPr>
        <p:txBody>
          <a:bodyPr wrap="square">
            <a:spAutoFit/>
          </a:bodyPr>
          <a:lstStyle/>
          <a:p>
            <a:r>
              <a:rPr lang="en-US" sz="1000" dirty="0"/>
              <a:t>Output Steps</a:t>
            </a:r>
          </a:p>
        </p:txBody>
      </p:sp>
      <p:sp>
        <p:nvSpPr>
          <p:cNvPr id="88" name="Rectangle 87"/>
          <p:cNvSpPr/>
          <p:nvPr/>
        </p:nvSpPr>
        <p:spPr>
          <a:xfrm>
            <a:off x="8512636" y="3771515"/>
            <a:ext cx="1094056" cy="2864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Settling Time</a:t>
            </a:r>
          </a:p>
        </p:txBody>
      </p:sp>
      <p:sp>
        <p:nvSpPr>
          <p:cNvPr id="89" name="Rectangle 88"/>
          <p:cNvSpPr/>
          <p:nvPr/>
        </p:nvSpPr>
        <p:spPr>
          <a:xfrm>
            <a:off x="4248081" y="1838750"/>
            <a:ext cx="710906" cy="2864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Samples</a:t>
            </a:r>
          </a:p>
        </p:txBody>
      </p:sp>
      <p:sp>
        <p:nvSpPr>
          <p:cNvPr id="92" name="TextBox 91"/>
          <p:cNvSpPr txBox="1"/>
          <p:nvPr/>
        </p:nvSpPr>
        <p:spPr>
          <a:xfrm>
            <a:off x="3320443" y="4796391"/>
            <a:ext cx="5435288" cy="58477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600" dirty="0"/>
              <a:t>Data unique to these specific measurements, plus ‘exposed’ data of parent measurement</a:t>
            </a:r>
          </a:p>
        </p:txBody>
      </p:sp>
      <p:sp>
        <p:nvSpPr>
          <p:cNvPr id="93" name="TextBox 92"/>
          <p:cNvSpPr txBox="1"/>
          <p:nvPr/>
        </p:nvSpPr>
        <p:spPr>
          <a:xfrm>
            <a:off x="6850421" y="1185116"/>
            <a:ext cx="2950036" cy="58477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600" dirty="0"/>
              <a:t>Data that every measurement needs to have</a:t>
            </a:r>
          </a:p>
        </p:txBody>
      </p:sp>
    </p:spTree>
    <p:extLst>
      <p:ext uri="{BB962C8B-B14F-4D97-AF65-F5344CB8AC3E}">
        <p14:creationId xmlns:p14="http://schemas.microsoft.com/office/powerpoint/2010/main" val="17441632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740478" y="790291"/>
            <a:ext cx="6822044" cy="3135024"/>
            <a:chOff x="98533" y="2189373"/>
            <a:chExt cx="8695671" cy="3996036"/>
          </a:xfrm>
        </p:grpSpPr>
        <p:grpSp>
          <p:nvGrpSpPr>
            <p:cNvPr id="12" name="Group 11"/>
            <p:cNvGrpSpPr/>
            <p:nvPr/>
          </p:nvGrpSpPr>
          <p:grpSpPr>
            <a:xfrm>
              <a:off x="2551777" y="4510811"/>
              <a:ext cx="1085898" cy="1076976"/>
              <a:chOff x="1866900" y="2489200"/>
              <a:chExt cx="1085898" cy="1076976"/>
            </a:xfrm>
          </p:grpSpPr>
          <p:grpSp>
            <p:nvGrpSpPr>
              <p:cNvPr id="48" name="Group 47"/>
              <p:cNvGrpSpPr/>
              <p:nvPr/>
            </p:nvGrpSpPr>
            <p:grpSpPr>
              <a:xfrm>
                <a:off x="2089150" y="2489200"/>
                <a:ext cx="723900" cy="723900"/>
                <a:chOff x="2089150" y="2489200"/>
                <a:chExt cx="723900" cy="723900"/>
              </a:xfrm>
            </p:grpSpPr>
            <p:sp>
              <p:nvSpPr>
                <p:cNvPr id="50" name="Rectangle 49"/>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sp>
              <p:nvSpPr>
                <p:cNvPr id="51" name="Rectangle 50"/>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grpSp>
          <p:sp>
            <p:nvSpPr>
              <p:cNvPr id="49" name="TextBox 48"/>
              <p:cNvSpPr txBox="1"/>
              <p:nvPr/>
            </p:nvSpPr>
            <p:spPr>
              <a:xfrm>
                <a:off x="1866900" y="3213101"/>
                <a:ext cx="1085898" cy="353075"/>
              </a:xfrm>
              <a:prstGeom prst="rect">
                <a:avLst/>
              </a:prstGeom>
              <a:noFill/>
            </p:spPr>
            <p:txBody>
              <a:bodyPr wrap="none" rtlCol="0">
                <a:spAutoFit/>
              </a:bodyPr>
              <a:lstStyle/>
              <a:p>
                <a:r>
                  <a:rPr lang="en-US" sz="1200" dirty="0"/>
                  <a:t>Configure</a:t>
                </a:r>
              </a:p>
            </p:txBody>
          </p:sp>
        </p:grpSp>
        <p:grpSp>
          <p:nvGrpSpPr>
            <p:cNvPr id="13" name="Group 12"/>
            <p:cNvGrpSpPr/>
            <p:nvPr/>
          </p:nvGrpSpPr>
          <p:grpSpPr>
            <a:xfrm>
              <a:off x="4374227" y="4509779"/>
              <a:ext cx="896412" cy="1078008"/>
              <a:chOff x="4152900" y="2489200"/>
              <a:chExt cx="896412" cy="1078008"/>
            </a:xfrm>
          </p:grpSpPr>
          <p:grpSp>
            <p:nvGrpSpPr>
              <p:cNvPr id="44" name="Group 43"/>
              <p:cNvGrpSpPr/>
              <p:nvPr/>
            </p:nvGrpSpPr>
            <p:grpSpPr>
              <a:xfrm>
                <a:off x="4279900" y="2489200"/>
                <a:ext cx="723900" cy="723900"/>
                <a:chOff x="2089150" y="2489200"/>
                <a:chExt cx="723900" cy="723900"/>
              </a:xfrm>
            </p:grpSpPr>
            <p:sp>
              <p:nvSpPr>
                <p:cNvPr id="46" name="Rectangle 45"/>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sp>
              <p:nvSpPr>
                <p:cNvPr id="47" name="Rectangle 46"/>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grpSp>
          <p:sp>
            <p:nvSpPr>
              <p:cNvPr id="45" name="TextBox 44"/>
              <p:cNvSpPr txBox="1"/>
              <p:nvPr/>
            </p:nvSpPr>
            <p:spPr>
              <a:xfrm>
                <a:off x="4152900" y="3214133"/>
                <a:ext cx="896412" cy="353075"/>
              </a:xfrm>
              <a:prstGeom prst="rect">
                <a:avLst/>
              </a:prstGeom>
              <a:noFill/>
            </p:spPr>
            <p:txBody>
              <a:bodyPr wrap="none" rtlCol="0">
                <a:spAutoFit/>
              </a:bodyPr>
              <a:lstStyle/>
              <a:p>
                <a:r>
                  <a:rPr lang="en-US" sz="1200" dirty="0"/>
                  <a:t>Acquire</a:t>
                </a:r>
              </a:p>
            </p:txBody>
          </p:sp>
        </p:grpSp>
        <p:grpSp>
          <p:nvGrpSpPr>
            <p:cNvPr id="14" name="Group 13"/>
            <p:cNvGrpSpPr/>
            <p:nvPr/>
          </p:nvGrpSpPr>
          <p:grpSpPr>
            <a:xfrm>
              <a:off x="6017473" y="4509779"/>
              <a:ext cx="1009202" cy="1076976"/>
              <a:chOff x="6291446" y="2489200"/>
              <a:chExt cx="1009202" cy="1076976"/>
            </a:xfrm>
          </p:grpSpPr>
          <p:grpSp>
            <p:nvGrpSpPr>
              <p:cNvPr id="40" name="Group 39"/>
              <p:cNvGrpSpPr/>
              <p:nvPr/>
            </p:nvGrpSpPr>
            <p:grpSpPr>
              <a:xfrm>
                <a:off x="6470650" y="2489200"/>
                <a:ext cx="723900" cy="723900"/>
                <a:chOff x="2089150" y="2489200"/>
                <a:chExt cx="723900" cy="723900"/>
              </a:xfrm>
            </p:grpSpPr>
            <p:sp>
              <p:nvSpPr>
                <p:cNvPr id="42" name="Rectangle 41"/>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sp>
              <p:nvSpPr>
                <p:cNvPr id="43" name="Rectangle 42"/>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grpSp>
          <p:sp>
            <p:nvSpPr>
              <p:cNvPr id="41" name="TextBox 40"/>
              <p:cNvSpPr txBox="1"/>
              <p:nvPr/>
            </p:nvSpPr>
            <p:spPr>
              <a:xfrm>
                <a:off x="6291446" y="3213101"/>
                <a:ext cx="1009202" cy="353075"/>
              </a:xfrm>
              <a:prstGeom prst="rect">
                <a:avLst/>
              </a:prstGeom>
              <a:noFill/>
            </p:spPr>
            <p:txBody>
              <a:bodyPr wrap="none" rtlCol="0">
                <a:spAutoFit/>
              </a:bodyPr>
              <a:lstStyle/>
              <a:p>
                <a:pPr algn="ctr"/>
                <a:r>
                  <a:rPr lang="en-US" sz="1200" dirty="0"/>
                  <a:t>Measure</a:t>
                </a:r>
              </a:p>
            </p:txBody>
          </p:sp>
        </p:grpSp>
        <p:cxnSp>
          <p:nvCxnSpPr>
            <p:cNvPr id="15" name="Straight Connector 14"/>
            <p:cNvCxnSpPr>
              <a:stCxn id="51" idx="3"/>
              <a:endCxn id="47" idx="1"/>
            </p:cNvCxnSpPr>
            <p:nvPr/>
          </p:nvCxnSpPr>
          <p:spPr>
            <a:xfrm flipV="1">
              <a:off x="3497927" y="4611379"/>
              <a:ext cx="1003300" cy="1032"/>
            </a:xfrm>
            <a:prstGeom prst="line">
              <a:avLst/>
            </a:prstGeom>
            <a:ln w="38100" cmpd="sng">
              <a:solidFill>
                <a:srgbClr val="F527ED"/>
              </a:solidFill>
              <a:prstDash val="solid"/>
            </a:ln>
          </p:spPr>
          <p:style>
            <a:lnRef idx="2">
              <a:schemeClr val="accent2"/>
            </a:lnRef>
            <a:fillRef idx="0">
              <a:schemeClr val="accent2"/>
            </a:fillRef>
            <a:effectRef idx="1">
              <a:schemeClr val="accent2"/>
            </a:effectRef>
            <a:fontRef idx="minor">
              <a:schemeClr val="tx1"/>
            </a:fontRef>
          </p:style>
        </p:cxnSp>
        <p:cxnSp>
          <p:nvCxnSpPr>
            <p:cNvPr id="16" name="Straight Connector 15"/>
            <p:cNvCxnSpPr>
              <a:endCxn id="43" idx="1"/>
            </p:cNvCxnSpPr>
            <p:nvPr/>
          </p:nvCxnSpPr>
          <p:spPr>
            <a:xfrm flipV="1">
              <a:off x="5225127" y="4611379"/>
              <a:ext cx="971550" cy="6350"/>
            </a:xfrm>
            <a:prstGeom prst="line">
              <a:avLst/>
            </a:prstGeom>
            <a:ln w="38100" cmpd="sng">
              <a:solidFill>
                <a:srgbClr val="F527ED"/>
              </a:solidFill>
              <a:prstDash val="solid"/>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2" idx="3"/>
              <a:endCxn id="51" idx="1"/>
            </p:cNvCxnSpPr>
            <p:nvPr/>
          </p:nvCxnSpPr>
          <p:spPr>
            <a:xfrm>
              <a:off x="1851133" y="3756187"/>
              <a:ext cx="922894" cy="856225"/>
            </a:xfrm>
            <a:prstGeom prst="bentConnector3">
              <a:avLst>
                <a:gd name="adj1" fmla="val 50000"/>
              </a:avLst>
            </a:prstGeom>
            <a:ln w="38100" cmpd="sng">
              <a:solidFill>
                <a:srgbClr val="F527ED"/>
              </a:solidFill>
              <a:prstDash val="solid"/>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727404" y="4712979"/>
              <a:ext cx="1066800" cy="3429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Graph</a:t>
              </a:r>
            </a:p>
          </p:txBody>
        </p:sp>
        <p:cxnSp>
          <p:nvCxnSpPr>
            <p:cNvPr id="19" name="Straight Connector 18"/>
            <p:cNvCxnSpPr>
              <a:stCxn id="42" idx="3"/>
              <a:endCxn id="18" idx="1"/>
            </p:cNvCxnSpPr>
            <p:nvPr/>
          </p:nvCxnSpPr>
          <p:spPr>
            <a:xfrm>
              <a:off x="6920577" y="4871729"/>
              <a:ext cx="806827" cy="1270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4633803" y="4712977"/>
              <a:ext cx="454358" cy="425371"/>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21" name="Rectangle 20"/>
            <p:cNvSpPr/>
            <p:nvPr/>
          </p:nvSpPr>
          <p:spPr>
            <a:xfrm>
              <a:off x="2908242" y="4714010"/>
              <a:ext cx="463089" cy="424339"/>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22" name="Rectangle 21"/>
            <p:cNvSpPr/>
            <p:nvPr/>
          </p:nvSpPr>
          <p:spPr>
            <a:xfrm>
              <a:off x="98533" y="2189373"/>
              <a:ext cx="1752600" cy="3133627"/>
            </a:xfrm>
            <a:prstGeom prst="rect">
              <a:avLst/>
            </a:prstGeom>
            <a:ln>
              <a:solidFill>
                <a:srgbClr val="F527ED"/>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sz="1000"/>
            </a:p>
          </p:txBody>
        </p:sp>
        <p:sp>
          <p:nvSpPr>
            <p:cNvPr id="23" name="Rectangle 22"/>
            <p:cNvSpPr/>
            <p:nvPr/>
          </p:nvSpPr>
          <p:spPr>
            <a:xfrm>
              <a:off x="244582" y="3417037"/>
              <a:ext cx="698500" cy="342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I/O</a:t>
              </a:r>
            </a:p>
          </p:txBody>
        </p:sp>
        <p:sp>
          <p:nvSpPr>
            <p:cNvPr id="24" name="Rectangle 23"/>
            <p:cNvSpPr/>
            <p:nvPr/>
          </p:nvSpPr>
          <p:spPr>
            <a:xfrm>
              <a:off x="244582" y="4128237"/>
              <a:ext cx="906151"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Samples</a:t>
              </a:r>
            </a:p>
          </p:txBody>
        </p:sp>
        <p:sp>
          <p:nvSpPr>
            <p:cNvPr id="25" name="Rectangle 24"/>
            <p:cNvSpPr/>
            <p:nvPr/>
          </p:nvSpPr>
          <p:spPr>
            <a:xfrm>
              <a:off x="244583" y="3773837"/>
              <a:ext cx="698499" cy="34290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Clock</a:t>
              </a:r>
            </a:p>
          </p:txBody>
        </p:sp>
        <p:sp>
          <p:nvSpPr>
            <p:cNvPr id="26" name="Rectangle 25"/>
            <p:cNvSpPr/>
            <p:nvPr/>
          </p:nvSpPr>
          <p:spPr>
            <a:xfrm>
              <a:off x="244582" y="4504516"/>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000" dirty="0"/>
            </a:p>
          </p:txBody>
        </p:sp>
        <p:sp>
          <p:nvSpPr>
            <p:cNvPr id="27" name="Rectangle 26"/>
            <p:cNvSpPr/>
            <p:nvPr/>
          </p:nvSpPr>
          <p:spPr>
            <a:xfrm>
              <a:off x="612882" y="4504516"/>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000" dirty="0"/>
            </a:p>
          </p:txBody>
        </p:sp>
        <p:sp>
          <p:nvSpPr>
            <p:cNvPr id="28" name="Rectangle 27"/>
            <p:cNvSpPr/>
            <p:nvPr/>
          </p:nvSpPr>
          <p:spPr>
            <a:xfrm>
              <a:off x="981182" y="4504516"/>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000" dirty="0"/>
            </a:p>
          </p:txBody>
        </p:sp>
        <p:sp>
          <p:nvSpPr>
            <p:cNvPr id="29" name="Rectangle 28"/>
            <p:cNvSpPr/>
            <p:nvPr/>
          </p:nvSpPr>
          <p:spPr>
            <a:xfrm>
              <a:off x="1349482" y="4504516"/>
              <a:ext cx="368300" cy="36512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endParaRPr lang="en-US" sz="1000" dirty="0"/>
            </a:p>
          </p:txBody>
        </p:sp>
        <p:sp>
          <p:nvSpPr>
            <p:cNvPr id="30" name="Rectangle 29"/>
            <p:cNvSpPr/>
            <p:nvPr/>
          </p:nvSpPr>
          <p:spPr>
            <a:xfrm>
              <a:off x="244583" y="4554541"/>
              <a:ext cx="906150" cy="509997"/>
            </a:xfrm>
            <a:prstGeom prst="rect">
              <a:avLst/>
            </a:prstGeom>
            <a:solidFill>
              <a:schemeClr val="bg1">
                <a:alpha val="74000"/>
              </a:schemeClr>
            </a:solidFill>
          </p:spPr>
          <p:txBody>
            <a:bodyPr wrap="square">
              <a:spAutoFit/>
            </a:bodyPr>
            <a:lstStyle/>
            <a:p>
              <a:r>
                <a:rPr lang="en-US" sz="1000" dirty="0"/>
                <a:t>Raw Data</a:t>
              </a:r>
            </a:p>
          </p:txBody>
        </p:sp>
        <p:sp>
          <p:nvSpPr>
            <p:cNvPr id="31" name="Rectangle 30"/>
            <p:cNvSpPr/>
            <p:nvPr/>
          </p:nvSpPr>
          <p:spPr>
            <a:xfrm>
              <a:off x="244582" y="4869641"/>
              <a:ext cx="906151" cy="365125"/>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Task</a:t>
              </a:r>
            </a:p>
          </p:txBody>
        </p:sp>
        <p:sp>
          <p:nvSpPr>
            <p:cNvPr id="32" name="Rectangle 31"/>
            <p:cNvSpPr/>
            <p:nvPr/>
          </p:nvSpPr>
          <p:spPr>
            <a:xfrm>
              <a:off x="6369053" y="4712978"/>
              <a:ext cx="414558" cy="425372"/>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33" name="Rectangle 32"/>
            <p:cNvSpPr/>
            <p:nvPr/>
          </p:nvSpPr>
          <p:spPr>
            <a:xfrm>
              <a:off x="107604" y="5836389"/>
              <a:ext cx="1763812" cy="3490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Measurement Type</a:t>
              </a:r>
            </a:p>
          </p:txBody>
        </p:sp>
        <p:sp>
          <p:nvSpPr>
            <p:cNvPr id="34" name="TextBox 33"/>
            <p:cNvSpPr txBox="1"/>
            <p:nvPr/>
          </p:nvSpPr>
          <p:spPr>
            <a:xfrm>
              <a:off x="2780643" y="4822656"/>
              <a:ext cx="300767" cy="27461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800" dirty="0"/>
                <a:t>?</a:t>
              </a:r>
            </a:p>
          </p:txBody>
        </p:sp>
        <p:sp>
          <p:nvSpPr>
            <p:cNvPr id="35" name="TextBox 34"/>
            <p:cNvSpPr txBox="1"/>
            <p:nvPr/>
          </p:nvSpPr>
          <p:spPr>
            <a:xfrm>
              <a:off x="4506203" y="4812680"/>
              <a:ext cx="300767" cy="27461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800" dirty="0"/>
                <a:t>?</a:t>
              </a:r>
            </a:p>
          </p:txBody>
        </p:sp>
        <p:sp>
          <p:nvSpPr>
            <p:cNvPr id="36" name="TextBox 35"/>
            <p:cNvSpPr txBox="1"/>
            <p:nvPr/>
          </p:nvSpPr>
          <p:spPr>
            <a:xfrm>
              <a:off x="6284812" y="4812680"/>
              <a:ext cx="300767" cy="27461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800" dirty="0"/>
                <a:t>?</a:t>
              </a:r>
            </a:p>
          </p:txBody>
        </p:sp>
        <p:cxnSp>
          <p:nvCxnSpPr>
            <p:cNvPr id="37" name="Elbow Connector 36"/>
            <p:cNvCxnSpPr>
              <a:stCxn id="33" idx="3"/>
              <a:endCxn id="34" idx="1"/>
            </p:cNvCxnSpPr>
            <p:nvPr/>
          </p:nvCxnSpPr>
          <p:spPr>
            <a:xfrm flipV="1">
              <a:off x="1871416" y="4959963"/>
              <a:ext cx="909227" cy="1050936"/>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33" idx="3"/>
              <a:endCxn id="35" idx="1"/>
            </p:cNvCxnSpPr>
            <p:nvPr/>
          </p:nvCxnSpPr>
          <p:spPr>
            <a:xfrm flipV="1">
              <a:off x="1871416" y="4949987"/>
              <a:ext cx="2634787" cy="1060912"/>
            </a:xfrm>
            <a:prstGeom prst="bentConnector3">
              <a:avLst>
                <a:gd name="adj1" fmla="val 81422"/>
              </a:avLst>
            </a:prstGeom>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33" idx="3"/>
              <a:endCxn id="36" idx="1"/>
            </p:cNvCxnSpPr>
            <p:nvPr/>
          </p:nvCxnSpPr>
          <p:spPr>
            <a:xfrm flipV="1">
              <a:off x="1871416" y="4949987"/>
              <a:ext cx="4413395" cy="1060912"/>
            </a:xfrm>
            <a:prstGeom prst="bentConnector3">
              <a:avLst>
                <a:gd name="adj1" fmla="val 88637"/>
              </a:avLst>
            </a:prstGeom>
          </p:spPr>
          <p:style>
            <a:lnRef idx="2">
              <a:schemeClr val="accent1"/>
            </a:lnRef>
            <a:fillRef idx="0">
              <a:schemeClr val="accent1"/>
            </a:fillRef>
            <a:effectRef idx="1">
              <a:schemeClr val="accent1"/>
            </a:effectRef>
            <a:fontRef idx="minor">
              <a:schemeClr val="tx1"/>
            </a:fontRef>
          </p:style>
        </p:cxnSp>
      </p:grpSp>
      <p:sp>
        <p:nvSpPr>
          <p:cNvPr id="55" name="TextBox 54"/>
          <p:cNvSpPr txBox="1"/>
          <p:nvPr/>
        </p:nvSpPr>
        <p:spPr>
          <a:xfrm>
            <a:off x="4944788" y="487853"/>
            <a:ext cx="4736166" cy="132343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One of the biggest differences: this new functionality has to be added at </a:t>
            </a:r>
            <a:r>
              <a:rPr lang="en-US" sz="1600" b="1" dirty="0"/>
              <a:t>edit time</a:t>
            </a:r>
            <a:r>
              <a:rPr lang="en-US" sz="1600" dirty="0"/>
              <a:t>. </a:t>
            </a:r>
          </a:p>
          <a:p>
            <a:endParaRPr lang="en-US" sz="1600" dirty="0"/>
          </a:p>
          <a:p>
            <a:r>
              <a:rPr lang="en-US" sz="1600" dirty="0"/>
              <a:t>What if you want to load a new measurement into your calling system at </a:t>
            </a:r>
            <a:r>
              <a:rPr lang="en-US" sz="1600" b="1" dirty="0"/>
              <a:t>run-time?</a:t>
            </a:r>
            <a:endParaRPr lang="en-US" sz="1600" dirty="0"/>
          </a:p>
        </p:txBody>
      </p:sp>
      <p:sp>
        <p:nvSpPr>
          <p:cNvPr id="52" name="Rectangle 51"/>
          <p:cNvSpPr/>
          <p:nvPr/>
        </p:nvSpPr>
        <p:spPr>
          <a:xfrm>
            <a:off x="2855059" y="880556"/>
            <a:ext cx="547997" cy="26901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I/O2</a:t>
            </a:r>
          </a:p>
        </p:txBody>
      </p:sp>
      <p:sp>
        <p:nvSpPr>
          <p:cNvPr id="53" name="Rectangle 52"/>
          <p:cNvSpPr/>
          <p:nvPr/>
        </p:nvSpPr>
        <p:spPr>
          <a:xfrm>
            <a:off x="2855058" y="1438516"/>
            <a:ext cx="710906" cy="2864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Trigger</a:t>
            </a:r>
          </a:p>
        </p:txBody>
      </p:sp>
      <p:sp>
        <p:nvSpPr>
          <p:cNvPr id="54" name="Rectangle 53"/>
          <p:cNvSpPr/>
          <p:nvPr/>
        </p:nvSpPr>
        <p:spPr>
          <a:xfrm>
            <a:off x="2855059" y="1160477"/>
            <a:ext cx="547996" cy="26901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000" dirty="0"/>
              <a:t>DIO</a:t>
            </a:r>
          </a:p>
        </p:txBody>
      </p:sp>
      <p:sp>
        <p:nvSpPr>
          <p:cNvPr id="57" name="TextBox 56"/>
          <p:cNvSpPr txBox="1"/>
          <p:nvPr/>
        </p:nvSpPr>
        <p:spPr>
          <a:xfrm>
            <a:off x="2576705" y="4392217"/>
            <a:ext cx="6985817"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Yes, you can </a:t>
            </a:r>
            <a:r>
              <a:rPr lang="en-US" sz="1600" b="1" dirty="0"/>
              <a:t>dynamically</a:t>
            </a:r>
            <a:r>
              <a:rPr lang="en-US" sz="1600" dirty="0"/>
              <a:t> load the VIs called by these VIs, but you have to have pre-defined the data they have access to. The data in the cluster wire cannot be changed at run-time, as the connector pane must match exactly.</a:t>
            </a:r>
          </a:p>
        </p:txBody>
      </p:sp>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0002637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938809" y="3620612"/>
            <a:ext cx="1245854" cy="1108621"/>
            <a:chOff x="1866900" y="2489200"/>
            <a:chExt cx="1245854" cy="1108621"/>
          </a:xfrm>
        </p:grpSpPr>
        <p:grpSp>
          <p:nvGrpSpPr>
            <p:cNvPr id="5" name="Group 4"/>
            <p:cNvGrpSpPr/>
            <p:nvPr/>
          </p:nvGrpSpPr>
          <p:grpSpPr>
            <a:xfrm>
              <a:off x="2089150" y="2489200"/>
              <a:ext cx="723900" cy="723900"/>
              <a:chOff x="2089150" y="2489200"/>
              <a:chExt cx="723900" cy="723900"/>
            </a:xfrm>
          </p:grpSpPr>
          <p:sp>
            <p:nvSpPr>
              <p:cNvPr id="7" name="Rectangle 6"/>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ectangle 7"/>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6" name="TextBox 5"/>
            <p:cNvSpPr txBox="1"/>
            <p:nvPr/>
          </p:nvSpPr>
          <p:spPr>
            <a:xfrm>
              <a:off x="1866900" y="3213100"/>
              <a:ext cx="1245854" cy="384721"/>
            </a:xfrm>
            <a:prstGeom prst="rect">
              <a:avLst/>
            </a:prstGeom>
            <a:noFill/>
          </p:spPr>
          <p:txBody>
            <a:bodyPr wrap="none" rtlCol="0">
              <a:spAutoFit/>
            </a:bodyPr>
            <a:lstStyle/>
            <a:p>
              <a:r>
                <a:rPr lang="en-US" dirty="0"/>
                <a:t>Configure</a:t>
              </a:r>
            </a:p>
          </p:txBody>
        </p:sp>
      </p:grpSp>
      <p:grpSp>
        <p:nvGrpSpPr>
          <p:cNvPr id="9" name="Group 8"/>
          <p:cNvGrpSpPr/>
          <p:nvPr/>
        </p:nvGrpSpPr>
        <p:grpSpPr>
          <a:xfrm>
            <a:off x="5761259" y="3619580"/>
            <a:ext cx="1008546" cy="1109653"/>
            <a:chOff x="4152900" y="2489200"/>
            <a:chExt cx="1008546" cy="1109653"/>
          </a:xfrm>
        </p:grpSpPr>
        <p:grpSp>
          <p:nvGrpSpPr>
            <p:cNvPr id="10" name="Group 9"/>
            <p:cNvGrpSpPr/>
            <p:nvPr/>
          </p:nvGrpSpPr>
          <p:grpSpPr>
            <a:xfrm>
              <a:off x="4279900" y="2489200"/>
              <a:ext cx="723900" cy="723900"/>
              <a:chOff x="2089150" y="2489200"/>
              <a:chExt cx="723900" cy="723900"/>
            </a:xfrm>
          </p:grpSpPr>
          <p:sp>
            <p:nvSpPr>
              <p:cNvPr id="12" name="Rectangle 11"/>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Rectangle 12"/>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1" name="TextBox 10"/>
            <p:cNvSpPr txBox="1"/>
            <p:nvPr/>
          </p:nvSpPr>
          <p:spPr>
            <a:xfrm>
              <a:off x="4152900" y="3214132"/>
              <a:ext cx="1008546" cy="384721"/>
            </a:xfrm>
            <a:prstGeom prst="rect">
              <a:avLst/>
            </a:prstGeom>
            <a:noFill/>
          </p:spPr>
          <p:txBody>
            <a:bodyPr wrap="none" rtlCol="0">
              <a:spAutoFit/>
            </a:bodyPr>
            <a:lstStyle/>
            <a:p>
              <a:r>
                <a:rPr lang="en-US" dirty="0"/>
                <a:t>Acquire</a:t>
              </a:r>
            </a:p>
          </p:txBody>
        </p:sp>
      </p:grpSp>
      <p:grpSp>
        <p:nvGrpSpPr>
          <p:cNvPr id="14" name="Group 13"/>
          <p:cNvGrpSpPr/>
          <p:nvPr/>
        </p:nvGrpSpPr>
        <p:grpSpPr>
          <a:xfrm>
            <a:off x="7335072" y="3619580"/>
            <a:ext cx="1148071" cy="1108621"/>
            <a:chOff x="6222012" y="2489200"/>
            <a:chExt cx="1148071" cy="1108621"/>
          </a:xfrm>
        </p:grpSpPr>
        <p:grpSp>
          <p:nvGrpSpPr>
            <p:cNvPr id="15" name="Group 14"/>
            <p:cNvGrpSpPr/>
            <p:nvPr/>
          </p:nvGrpSpPr>
          <p:grpSpPr>
            <a:xfrm>
              <a:off x="6470650" y="2489200"/>
              <a:ext cx="723900" cy="723900"/>
              <a:chOff x="2089150" y="2489200"/>
              <a:chExt cx="723900" cy="723900"/>
            </a:xfrm>
          </p:grpSpPr>
          <p:sp>
            <p:nvSpPr>
              <p:cNvPr id="17" name="Rectangle 16"/>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8" name="Rectangle 17"/>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6" name="TextBox 15"/>
            <p:cNvSpPr txBox="1"/>
            <p:nvPr/>
          </p:nvSpPr>
          <p:spPr>
            <a:xfrm>
              <a:off x="6222012" y="3213100"/>
              <a:ext cx="1148071" cy="384721"/>
            </a:xfrm>
            <a:prstGeom prst="rect">
              <a:avLst/>
            </a:prstGeom>
            <a:noFill/>
          </p:spPr>
          <p:txBody>
            <a:bodyPr wrap="none" rtlCol="0">
              <a:spAutoFit/>
            </a:bodyPr>
            <a:lstStyle/>
            <a:p>
              <a:pPr algn="ctr"/>
              <a:r>
                <a:rPr lang="en-US" dirty="0"/>
                <a:t>Measure</a:t>
              </a:r>
            </a:p>
          </p:txBody>
        </p:sp>
      </p:grpSp>
      <p:cxnSp>
        <p:nvCxnSpPr>
          <p:cNvPr id="19" name="Straight Connector 18"/>
          <p:cNvCxnSpPr>
            <a:stCxn id="8" idx="3"/>
            <a:endCxn id="13" idx="1"/>
          </p:cNvCxnSpPr>
          <p:nvPr/>
        </p:nvCxnSpPr>
        <p:spPr>
          <a:xfrm flipV="1">
            <a:off x="4884959" y="3721179"/>
            <a:ext cx="1003300" cy="1032"/>
          </a:xfrm>
          <a:prstGeom prst="line">
            <a:avLst/>
          </a:prstGeom>
          <a:ln w="38100" cmpd="sng">
            <a:solidFill>
              <a:srgbClr val="F527ED"/>
            </a:solidFill>
            <a:prstDash val="dash"/>
          </a:ln>
        </p:spPr>
        <p:style>
          <a:lnRef idx="2">
            <a:schemeClr val="accent2"/>
          </a:lnRef>
          <a:fillRef idx="0">
            <a:schemeClr val="accent2"/>
          </a:fillRef>
          <a:effectRef idx="1">
            <a:schemeClr val="accent2"/>
          </a:effectRef>
          <a:fontRef idx="minor">
            <a:schemeClr val="tx1"/>
          </a:fontRef>
        </p:style>
      </p:cxnSp>
      <p:cxnSp>
        <p:nvCxnSpPr>
          <p:cNvPr id="20" name="Straight Connector 19"/>
          <p:cNvCxnSpPr>
            <a:endCxn id="18" idx="1"/>
          </p:cNvCxnSpPr>
          <p:nvPr/>
        </p:nvCxnSpPr>
        <p:spPr>
          <a:xfrm flipV="1">
            <a:off x="6612159" y="3721179"/>
            <a:ext cx="971550" cy="6350"/>
          </a:xfrm>
          <a:prstGeom prst="line">
            <a:avLst/>
          </a:prstGeom>
          <a:ln w="38100" cmpd="sng">
            <a:solidFill>
              <a:srgbClr val="F527ED"/>
            </a:solidFill>
            <a:prstDash val="dash"/>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25" idx="5"/>
            <a:endCxn id="8" idx="1"/>
          </p:cNvCxnSpPr>
          <p:nvPr/>
        </p:nvCxnSpPr>
        <p:spPr>
          <a:xfrm>
            <a:off x="3575949" y="3437167"/>
            <a:ext cx="585111" cy="285044"/>
          </a:xfrm>
          <a:prstGeom prst="bentConnector3">
            <a:avLst>
              <a:gd name="adj1" fmla="val 50000"/>
            </a:avLst>
          </a:prstGeom>
          <a:ln w="38100" cmpd="sng">
            <a:solidFill>
              <a:srgbClr val="F527ED"/>
            </a:solidFill>
            <a:prstDash val="dash"/>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910859" y="3810079"/>
            <a:ext cx="1066800" cy="3429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Graph</a:t>
            </a:r>
          </a:p>
        </p:txBody>
      </p:sp>
      <p:cxnSp>
        <p:nvCxnSpPr>
          <p:cNvPr id="23" name="Straight Connector 22"/>
          <p:cNvCxnSpPr>
            <a:stCxn id="17" idx="3"/>
            <a:endCxn id="22" idx="1"/>
          </p:cNvCxnSpPr>
          <p:nvPr/>
        </p:nvCxnSpPr>
        <p:spPr>
          <a:xfrm>
            <a:off x="8307609" y="3981529"/>
            <a:ext cx="60325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2679340" y="3110551"/>
            <a:ext cx="896608" cy="870979"/>
            <a:chOff x="790312" y="1333602"/>
            <a:chExt cx="896608" cy="870979"/>
          </a:xfrm>
        </p:grpSpPr>
        <p:sp>
          <p:nvSpPr>
            <p:cNvPr id="25" name="Cube 24"/>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6" name="Rectangle 25"/>
            <p:cNvSpPr/>
            <p:nvPr/>
          </p:nvSpPr>
          <p:spPr>
            <a:xfrm>
              <a:off x="840190" y="1614726"/>
              <a:ext cx="579108" cy="185384"/>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27" name="TextBox 26"/>
          <p:cNvSpPr txBox="1"/>
          <p:nvPr/>
        </p:nvSpPr>
        <p:spPr>
          <a:xfrm>
            <a:off x="3066336" y="914433"/>
            <a:ext cx="4736166"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At </a:t>
            </a:r>
            <a:r>
              <a:rPr lang="en-US" sz="1600" b="1" dirty="0"/>
              <a:t>edit-time</a:t>
            </a:r>
            <a:r>
              <a:rPr lang="en-US" sz="1600" dirty="0"/>
              <a:t>, LabVIEW shows us the wire of the parent class we have said will be passed along this wire (in this example: </a:t>
            </a:r>
            <a:r>
              <a:rPr lang="en-US" sz="1600" dirty="0" err="1"/>
              <a:t>Measurement.lvclass</a:t>
            </a:r>
            <a:r>
              <a:rPr lang="en-US" sz="1600" dirty="0"/>
              <a:t>)</a:t>
            </a:r>
          </a:p>
        </p:txBody>
      </p:sp>
      <p:cxnSp>
        <p:nvCxnSpPr>
          <p:cNvPr id="29" name="Straight Arrow Connector 28"/>
          <p:cNvCxnSpPr>
            <a:stCxn id="27" idx="2"/>
          </p:cNvCxnSpPr>
          <p:nvPr/>
        </p:nvCxnSpPr>
        <p:spPr>
          <a:xfrm flipH="1">
            <a:off x="3938809" y="1745429"/>
            <a:ext cx="1495610" cy="169173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3" name="Title 2"/>
          <p:cNvSpPr>
            <a:spLocks noGrp="1"/>
          </p:cNvSpPr>
          <p:nvPr>
            <p:ph type="title"/>
          </p:nvPr>
        </p:nvSpPr>
        <p:spPr/>
        <p:txBody>
          <a:bodyPr/>
          <a:lstStyle/>
          <a:p>
            <a:endParaRPr lang="en-US"/>
          </a:p>
        </p:txBody>
      </p:sp>
      <p:sp>
        <p:nvSpPr>
          <p:cNvPr id="28" name="Content Placeholder 27"/>
          <p:cNvSpPr>
            <a:spLocks noGrp="1"/>
          </p:cNvSpPr>
          <p:nvPr>
            <p:ph idx="1"/>
          </p:nvPr>
        </p:nvSpPr>
        <p:spPr/>
        <p:txBody>
          <a:bodyPr/>
          <a:lstStyle/>
          <a:p>
            <a:endParaRPr lang="en-US"/>
          </a:p>
        </p:txBody>
      </p:sp>
    </p:spTree>
    <p:extLst>
      <p:ext uri="{BB962C8B-B14F-4D97-AF65-F5344CB8AC3E}">
        <p14:creationId xmlns:p14="http://schemas.microsoft.com/office/powerpoint/2010/main" val="9304541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938809" y="3329762"/>
            <a:ext cx="1245854" cy="1108621"/>
            <a:chOff x="1866900" y="2489200"/>
            <a:chExt cx="1245854" cy="1108621"/>
          </a:xfrm>
        </p:grpSpPr>
        <p:grpSp>
          <p:nvGrpSpPr>
            <p:cNvPr id="5" name="Group 4"/>
            <p:cNvGrpSpPr/>
            <p:nvPr/>
          </p:nvGrpSpPr>
          <p:grpSpPr>
            <a:xfrm>
              <a:off x="2089150" y="2489200"/>
              <a:ext cx="723900" cy="723900"/>
              <a:chOff x="2089150" y="2489200"/>
              <a:chExt cx="723900" cy="723900"/>
            </a:xfrm>
          </p:grpSpPr>
          <p:sp>
            <p:nvSpPr>
              <p:cNvPr id="7" name="Rectangle 6"/>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ectangle 7"/>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6" name="TextBox 5"/>
            <p:cNvSpPr txBox="1"/>
            <p:nvPr/>
          </p:nvSpPr>
          <p:spPr>
            <a:xfrm>
              <a:off x="1866900" y="3213100"/>
              <a:ext cx="1245854" cy="384721"/>
            </a:xfrm>
            <a:prstGeom prst="rect">
              <a:avLst/>
            </a:prstGeom>
            <a:noFill/>
          </p:spPr>
          <p:txBody>
            <a:bodyPr wrap="none" rtlCol="0">
              <a:spAutoFit/>
            </a:bodyPr>
            <a:lstStyle/>
            <a:p>
              <a:r>
                <a:rPr lang="en-US" dirty="0"/>
                <a:t>Configure</a:t>
              </a:r>
            </a:p>
          </p:txBody>
        </p:sp>
      </p:grpSp>
      <p:grpSp>
        <p:nvGrpSpPr>
          <p:cNvPr id="9" name="Group 8"/>
          <p:cNvGrpSpPr/>
          <p:nvPr/>
        </p:nvGrpSpPr>
        <p:grpSpPr>
          <a:xfrm>
            <a:off x="5761259" y="3328730"/>
            <a:ext cx="1008546" cy="1109653"/>
            <a:chOff x="4152900" y="2489200"/>
            <a:chExt cx="1008546" cy="1109653"/>
          </a:xfrm>
        </p:grpSpPr>
        <p:grpSp>
          <p:nvGrpSpPr>
            <p:cNvPr id="10" name="Group 9"/>
            <p:cNvGrpSpPr/>
            <p:nvPr/>
          </p:nvGrpSpPr>
          <p:grpSpPr>
            <a:xfrm>
              <a:off x="4279900" y="2489200"/>
              <a:ext cx="723900" cy="723900"/>
              <a:chOff x="2089150" y="2489200"/>
              <a:chExt cx="723900" cy="723900"/>
            </a:xfrm>
          </p:grpSpPr>
          <p:sp>
            <p:nvSpPr>
              <p:cNvPr id="12" name="Rectangle 11"/>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Rectangle 12"/>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1" name="TextBox 10"/>
            <p:cNvSpPr txBox="1"/>
            <p:nvPr/>
          </p:nvSpPr>
          <p:spPr>
            <a:xfrm>
              <a:off x="4152900" y="3214132"/>
              <a:ext cx="1008546" cy="384721"/>
            </a:xfrm>
            <a:prstGeom prst="rect">
              <a:avLst/>
            </a:prstGeom>
            <a:noFill/>
          </p:spPr>
          <p:txBody>
            <a:bodyPr wrap="none" rtlCol="0">
              <a:spAutoFit/>
            </a:bodyPr>
            <a:lstStyle/>
            <a:p>
              <a:r>
                <a:rPr lang="en-US" dirty="0"/>
                <a:t>Acquire</a:t>
              </a:r>
            </a:p>
          </p:txBody>
        </p:sp>
      </p:grpSp>
      <p:grpSp>
        <p:nvGrpSpPr>
          <p:cNvPr id="14" name="Group 13"/>
          <p:cNvGrpSpPr/>
          <p:nvPr/>
        </p:nvGrpSpPr>
        <p:grpSpPr>
          <a:xfrm>
            <a:off x="7335072" y="3328730"/>
            <a:ext cx="1148071" cy="1108621"/>
            <a:chOff x="6222012" y="2489200"/>
            <a:chExt cx="1148071" cy="1108621"/>
          </a:xfrm>
        </p:grpSpPr>
        <p:grpSp>
          <p:nvGrpSpPr>
            <p:cNvPr id="15" name="Group 14"/>
            <p:cNvGrpSpPr/>
            <p:nvPr/>
          </p:nvGrpSpPr>
          <p:grpSpPr>
            <a:xfrm>
              <a:off x="6470650" y="2489200"/>
              <a:ext cx="723900" cy="723900"/>
              <a:chOff x="2089150" y="2489200"/>
              <a:chExt cx="723900" cy="723900"/>
            </a:xfrm>
          </p:grpSpPr>
          <p:sp>
            <p:nvSpPr>
              <p:cNvPr id="17" name="Rectangle 16"/>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8" name="Rectangle 17"/>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6" name="TextBox 15"/>
            <p:cNvSpPr txBox="1"/>
            <p:nvPr/>
          </p:nvSpPr>
          <p:spPr>
            <a:xfrm>
              <a:off x="6222012" y="3213100"/>
              <a:ext cx="1148071" cy="384721"/>
            </a:xfrm>
            <a:prstGeom prst="rect">
              <a:avLst/>
            </a:prstGeom>
            <a:noFill/>
          </p:spPr>
          <p:txBody>
            <a:bodyPr wrap="none" rtlCol="0">
              <a:spAutoFit/>
            </a:bodyPr>
            <a:lstStyle/>
            <a:p>
              <a:pPr algn="ctr"/>
              <a:r>
                <a:rPr lang="en-US" dirty="0"/>
                <a:t>Measure</a:t>
              </a:r>
            </a:p>
          </p:txBody>
        </p:sp>
      </p:grpSp>
      <p:cxnSp>
        <p:nvCxnSpPr>
          <p:cNvPr id="19" name="Straight Connector 18"/>
          <p:cNvCxnSpPr>
            <a:stCxn id="8" idx="3"/>
            <a:endCxn id="13" idx="1"/>
          </p:cNvCxnSpPr>
          <p:nvPr/>
        </p:nvCxnSpPr>
        <p:spPr>
          <a:xfrm flipV="1">
            <a:off x="4884959" y="3430329"/>
            <a:ext cx="1003300" cy="1032"/>
          </a:xfrm>
          <a:prstGeom prst="line">
            <a:avLst/>
          </a:prstGeom>
          <a:ln w="38100" cmpd="sng">
            <a:solidFill>
              <a:srgbClr val="F527ED"/>
            </a:solidFill>
            <a:prstDash val="dash"/>
          </a:ln>
        </p:spPr>
        <p:style>
          <a:lnRef idx="2">
            <a:schemeClr val="accent2"/>
          </a:lnRef>
          <a:fillRef idx="0">
            <a:schemeClr val="accent2"/>
          </a:fillRef>
          <a:effectRef idx="1">
            <a:schemeClr val="accent2"/>
          </a:effectRef>
          <a:fontRef idx="minor">
            <a:schemeClr val="tx1"/>
          </a:fontRef>
        </p:style>
      </p:cxnSp>
      <p:cxnSp>
        <p:nvCxnSpPr>
          <p:cNvPr id="20" name="Straight Connector 19"/>
          <p:cNvCxnSpPr>
            <a:endCxn id="18" idx="1"/>
          </p:cNvCxnSpPr>
          <p:nvPr/>
        </p:nvCxnSpPr>
        <p:spPr>
          <a:xfrm flipV="1">
            <a:off x="6612159" y="3430329"/>
            <a:ext cx="971550" cy="6350"/>
          </a:xfrm>
          <a:prstGeom prst="line">
            <a:avLst/>
          </a:prstGeom>
          <a:ln w="38100" cmpd="sng">
            <a:solidFill>
              <a:srgbClr val="F527ED"/>
            </a:solidFill>
            <a:prstDash val="dash"/>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25" idx="5"/>
            <a:endCxn id="8" idx="1"/>
          </p:cNvCxnSpPr>
          <p:nvPr/>
        </p:nvCxnSpPr>
        <p:spPr>
          <a:xfrm>
            <a:off x="3575949" y="3146317"/>
            <a:ext cx="585111" cy="285044"/>
          </a:xfrm>
          <a:prstGeom prst="bentConnector3">
            <a:avLst>
              <a:gd name="adj1" fmla="val 50000"/>
            </a:avLst>
          </a:prstGeom>
          <a:ln w="38100" cmpd="sng">
            <a:solidFill>
              <a:srgbClr val="F527ED"/>
            </a:solidFill>
            <a:prstDash val="dash"/>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8910859" y="3519229"/>
            <a:ext cx="1066800" cy="3429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Graph</a:t>
            </a:r>
          </a:p>
        </p:txBody>
      </p:sp>
      <p:cxnSp>
        <p:nvCxnSpPr>
          <p:cNvPr id="23" name="Straight Connector 22"/>
          <p:cNvCxnSpPr>
            <a:stCxn id="17" idx="3"/>
            <a:endCxn id="22" idx="1"/>
          </p:cNvCxnSpPr>
          <p:nvPr/>
        </p:nvCxnSpPr>
        <p:spPr>
          <a:xfrm>
            <a:off x="8307609" y="3690679"/>
            <a:ext cx="60325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sp>
        <p:nvSpPr>
          <p:cNvPr id="25" name="Cube 24"/>
          <p:cNvSpPr/>
          <p:nvPr/>
        </p:nvSpPr>
        <p:spPr>
          <a:xfrm>
            <a:off x="2679340" y="2819701"/>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600" dirty="0"/>
              <a:t>?</a:t>
            </a:r>
          </a:p>
        </p:txBody>
      </p:sp>
      <p:sp>
        <p:nvSpPr>
          <p:cNvPr id="27" name="TextBox 26"/>
          <p:cNvSpPr txBox="1"/>
          <p:nvPr/>
        </p:nvSpPr>
        <p:spPr>
          <a:xfrm>
            <a:off x="3066336" y="623582"/>
            <a:ext cx="4736166" cy="107721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We may pass any child of this class down this wire at </a:t>
            </a:r>
            <a:r>
              <a:rPr lang="en-US" sz="1600" b="1" dirty="0"/>
              <a:t>run-time</a:t>
            </a:r>
            <a:r>
              <a:rPr lang="en-US" sz="1600" dirty="0"/>
              <a:t>. Dynamically dispatched methods will execute the copy belonging to the run-time instance. </a:t>
            </a:r>
          </a:p>
        </p:txBody>
      </p:sp>
      <p:cxnSp>
        <p:nvCxnSpPr>
          <p:cNvPr id="29" name="Straight Arrow Connector 28"/>
          <p:cNvCxnSpPr>
            <a:stCxn id="27" idx="2"/>
          </p:cNvCxnSpPr>
          <p:nvPr/>
        </p:nvCxnSpPr>
        <p:spPr>
          <a:xfrm flipH="1">
            <a:off x="3938809" y="1700801"/>
            <a:ext cx="1495610" cy="144551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8" name="TextBox 27"/>
          <p:cNvSpPr txBox="1"/>
          <p:nvPr/>
        </p:nvSpPr>
        <p:spPr>
          <a:xfrm>
            <a:off x="2512803" y="4615201"/>
            <a:ext cx="7464856" cy="107721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LabVIEW can load a new child at run-time. The class will bring it’s methods and it’s data cluster into memory when loaded. This makes it possible to add functionality without modifying calling code.  The code to load a child class is referred to as a </a:t>
            </a:r>
            <a:r>
              <a:rPr lang="en-US" sz="1600" b="1" dirty="0"/>
              <a:t>Factory</a:t>
            </a:r>
            <a:r>
              <a:rPr lang="en-US" sz="1600" dirty="0"/>
              <a:t>.</a:t>
            </a:r>
          </a:p>
        </p:txBody>
      </p:sp>
      <p:sp>
        <p:nvSpPr>
          <p:cNvPr id="3" name="Title 2"/>
          <p:cNvSpPr>
            <a:spLocks noGrp="1"/>
          </p:cNvSpPr>
          <p:nvPr>
            <p:ph type="title"/>
          </p:nvPr>
        </p:nvSpPr>
        <p:spPr/>
        <p:txBody>
          <a:bodyPr/>
          <a:lstStyle/>
          <a:p>
            <a:endParaRPr lang="en-US"/>
          </a:p>
        </p:txBody>
      </p:sp>
      <p:sp>
        <p:nvSpPr>
          <p:cNvPr id="24" name="Content Placeholder 23"/>
          <p:cNvSpPr>
            <a:spLocks noGrp="1"/>
          </p:cNvSpPr>
          <p:nvPr>
            <p:ph idx="1"/>
          </p:nvPr>
        </p:nvSpPr>
        <p:spPr/>
        <p:txBody>
          <a:bodyPr/>
          <a:lstStyle/>
          <a:p>
            <a:endParaRPr lang="en-US"/>
          </a:p>
        </p:txBody>
      </p:sp>
    </p:spTree>
    <p:extLst>
      <p:ext uri="{BB962C8B-B14F-4D97-AF65-F5344CB8AC3E}">
        <p14:creationId xmlns:p14="http://schemas.microsoft.com/office/powerpoint/2010/main" val="1672505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Exercise</a:t>
            </a:r>
            <a:endParaRPr lang="en-US" dirty="0"/>
          </a:p>
        </p:txBody>
      </p:sp>
      <p:sp>
        <p:nvSpPr>
          <p:cNvPr id="3" name="Content Placeholder 2"/>
          <p:cNvSpPr>
            <a:spLocks noGrp="1"/>
          </p:cNvSpPr>
          <p:nvPr>
            <p:ph idx="1"/>
          </p:nvPr>
        </p:nvSpPr>
        <p:spPr/>
        <p:txBody>
          <a:bodyPr>
            <a:normAutofit/>
          </a:bodyPr>
          <a:lstStyle/>
          <a:p>
            <a:pPr marL="0" indent="0">
              <a:buNone/>
            </a:pPr>
            <a:r>
              <a:rPr lang="en-US" sz="1600" dirty="0">
                <a:solidFill>
                  <a:schemeClr val="bg1">
                    <a:lumMod val="50000"/>
                  </a:schemeClr>
                </a:solidFill>
              </a:rPr>
              <a:t>“</a:t>
            </a:r>
            <a:r>
              <a:rPr lang="en-US" sz="1600" i="1" dirty="0">
                <a:solidFill>
                  <a:schemeClr val="bg1">
                    <a:lumMod val="50000"/>
                  </a:schemeClr>
                </a:solidFill>
              </a:rPr>
              <a:t>About that ‘Graph’ output… what if my measurements output different data types?”</a:t>
            </a:r>
            <a:endParaRPr lang="en-US" sz="1600" dirty="0">
              <a:solidFill>
                <a:schemeClr val="bg1">
                  <a:lumMod val="50000"/>
                </a:schemeClr>
              </a:solidFill>
            </a:endParaRPr>
          </a:p>
        </p:txBody>
      </p:sp>
      <p:grpSp>
        <p:nvGrpSpPr>
          <p:cNvPr id="52" name="Group 51"/>
          <p:cNvGrpSpPr/>
          <p:nvPr/>
        </p:nvGrpSpPr>
        <p:grpSpPr>
          <a:xfrm>
            <a:off x="2351999" y="3287768"/>
            <a:ext cx="7298319" cy="1988014"/>
            <a:chOff x="792479" y="2167813"/>
            <a:chExt cx="7298319" cy="1988014"/>
          </a:xfrm>
        </p:grpSpPr>
        <p:grpSp>
          <p:nvGrpSpPr>
            <p:cNvPr id="4" name="Group 3"/>
            <p:cNvGrpSpPr/>
            <p:nvPr/>
          </p:nvGrpSpPr>
          <p:grpSpPr>
            <a:xfrm>
              <a:off x="2051948" y="3047206"/>
              <a:ext cx="1245854" cy="1108621"/>
              <a:chOff x="1866900" y="2489200"/>
              <a:chExt cx="1245854" cy="1108621"/>
            </a:xfrm>
          </p:grpSpPr>
          <p:grpSp>
            <p:nvGrpSpPr>
              <p:cNvPr id="5" name="Group 4"/>
              <p:cNvGrpSpPr/>
              <p:nvPr/>
            </p:nvGrpSpPr>
            <p:grpSpPr>
              <a:xfrm>
                <a:off x="2089150" y="2489200"/>
                <a:ext cx="723900" cy="723900"/>
                <a:chOff x="2089150" y="2489200"/>
                <a:chExt cx="723900" cy="723900"/>
              </a:xfrm>
            </p:grpSpPr>
            <p:sp>
              <p:nvSpPr>
                <p:cNvPr id="7" name="Rectangle 6"/>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ectangle 7"/>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6" name="TextBox 5"/>
              <p:cNvSpPr txBox="1"/>
              <p:nvPr/>
            </p:nvSpPr>
            <p:spPr>
              <a:xfrm>
                <a:off x="1866900" y="3213100"/>
                <a:ext cx="1245854" cy="384721"/>
              </a:xfrm>
              <a:prstGeom prst="rect">
                <a:avLst/>
              </a:prstGeom>
              <a:noFill/>
            </p:spPr>
            <p:txBody>
              <a:bodyPr wrap="none" rtlCol="0">
                <a:spAutoFit/>
              </a:bodyPr>
              <a:lstStyle/>
              <a:p>
                <a:r>
                  <a:rPr lang="en-US" dirty="0"/>
                  <a:t>Configure</a:t>
                </a:r>
              </a:p>
            </p:txBody>
          </p:sp>
        </p:grpSp>
        <p:grpSp>
          <p:nvGrpSpPr>
            <p:cNvPr id="9" name="Group 8"/>
            <p:cNvGrpSpPr/>
            <p:nvPr/>
          </p:nvGrpSpPr>
          <p:grpSpPr>
            <a:xfrm>
              <a:off x="3874398" y="3046174"/>
              <a:ext cx="1008546" cy="1109653"/>
              <a:chOff x="4152900" y="2489200"/>
              <a:chExt cx="1008546" cy="1109653"/>
            </a:xfrm>
          </p:grpSpPr>
          <p:grpSp>
            <p:nvGrpSpPr>
              <p:cNvPr id="10" name="Group 9"/>
              <p:cNvGrpSpPr/>
              <p:nvPr/>
            </p:nvGrpSpPr>
            <p:grpSpPr>
              <a:xfrm>
                <a:off x="4279900" y="2489200"/>
                <a:ext cx="723900" cy="723900"/>
                <a:chOff x="2089150" y="2489200"/>
                <a:chExt cx="723900" cy="723900"/>
              </a:xfrm>
            </p:grpSpPr>
            <p:sp>
              <p:nvSpPr>
                <p:cNvPr id="12" name="Rectangle 11"/>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Rectangle 12"/>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1" name="TextBox 10"/>
              <p:cNvSpPr txBox="1"/>
              <p:nvPr/>
            </p:nvSpPr>
            <p:spPr>
              <a:xfrm>
                <a:off x="4152900" y="3214132"/>
                <a:ext cx="1008546" cy="384721"/>
              </a:xfrm>
              <a:prstGeom prst="rect">
                <a:avLst/>
              </a:prstGeom>
              <a:noFill/>
            </p:spPr>
            <p:txBody>
              <a:bodyPr wrap="none" rtlCol="0">
                <a:spAutoFit/>
              </a:bodyPr>
              <a:lstStyle/>
              <a:p>
                <a:r>
                  <a:rPr lang="en-US" dirty="0"/>
                  <a:t>Acquire</a:t>
                </a:r>
              </a:p>
            </p:txBody>
          </p:sp>
        </p:grpSp>
        <p:grpSp>
          <p:nvGrpSpPr>
            <p:cNvPr id="14" name="Group 13"/>
            <p:cNvGrpSpPr/>
            <p:nvPr/>
          </p:nvGrpSpPr>
          <p:grpSpPr>
            <a:xfrm>
              <a:off x="5448210" y="3046174"/>
              <a:ext cx="1148071" cy="1108621"/>
              <a:chOff x="6222012" y="2489200"/>
              <a:chExt cx="1148071" cy="1108621"/>
            </a:xfrm>
          </p:grpSpPr>
          <p:grpSp>
            <p:nvGrpSpPr>
              <p:cNvPr id="15" name="Group 14"/>
              <p:cNvGrpSpPr/>
              <p:nvPr/>
            </p:nvGrpSpPr>
            <p:grpSpPr>
              <a:xfrm>
                <a:off x="6470650" y="2489200"/>
                <a:ext cx="723900" cy="723900"/>
                <a:chOff x="2089150" y="2489200"/>
                <a:chExt cx="723900" cy="723900"/>
              </a:xfrm>
            </p:grpSpPr>
            <p:sp>
              <p:nvSpPr>
                <p:cNvPr id="17" name="Rectangle 16"/>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8" name="Rectangle 17"/>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6" name="TextBox 15"/>
              <p:cNvSpPr txBox="1"/>
              <p:nvPr/>
            </p:nvSpPr>
            <p:spPr>
              <a:xfrm>
                <a:off x="6222012" y="3213100"/>
                <a:ext cx="1148071" cy="384721"/>
              </a:xfrm>
              <a:prstGeom prst="rect">
                <a:avLst/>
              </a:prstGeom>
              <a:noFill/>
            </p:spPr>
            <p:txBody>
              <a:bodyPr wrap="none" rtlCol="0">
                <a:spAutoFit/>
              </a:bodyPr>
              <a:lstStyle/>
              <a:p>
                <a:pPr algn="ctr"/>
                <a:r>
                  <a:rPr lang="en-US" dirty="0"/>
                  <a:t>Measure</a:t>
                </a:r>
              </a:p>
            </p:txBody>
          </p:sp>
        </p:grpSp>
        <p:cxnSp>
          <p:nvCxnSpPr>
            <p:cNvPr id="19" name="Straight Connector 18"/>
            <p:cNvCxnSpPr>
              <a:stCxn id="8" idx="3"/>
              <a:endCxn id="13" idx="1"/>
            </p:cNvCxnSpPr>
            <p:nvPr/>
          </p:nvCxnSpPr>
          <p:spPr>
            <a:xfrm flipV="1">
              <a:off x="2998098" y="3147774"/>
              <a:ext cx="1003300" cy="1032"/>
            </a:xfrm>
            <a:prstGeom prst="line">
              <a:avLst/>
            </a:prstGeom>
            <a:ln w="38100" cmpd="sng">
              <a:solidFill>
                <a:srgbClr val="F527ED"/>
              </a:solidFill>
              <a:prstDash val="dash"/>
            </a:ln>
          </p:spPr>
          <p:style>
            <a:lnRef idx="2">
              <a:schemeClr val="accent2"/>
            </a:lnRef>
            <a:fillRef idx="0">
              <a:schemeClr val="accent2"/>
            </a:fillRef>
            <a:effectRef idx="1">
              <a:schemeClr val="accent2"/>
            </a:effectRef>
            <a:fontRef idx="minor">
              <a:schemeClr val="tx1"/>
            </a:fontRef>
          </p:style>
        </p:cxnSp>
        <p:cxnSp>
          <p:nvCxnSpPr>
            <p:cNvPr id="20" name="Straight Connector 19"/>
            <p:cNvCxnSpPr>
              <a:endCxn id="18" idx="1"/>
            </p:cNvCxnSpPr>
            <p:nvPr/>
          </p:nvCxnSpPr>
          <p:spPr>
            <a:xfrm flipV="1">
              <a:off x="4725298" y="3147774"/>
              <a:ext cx="971550" cy="6350"/>
            </a:xfrm>
            <a:prstGeom prst="line">
              <a:avLst/>
            </a:prstGeom>
            <a:ln w="38100" cmpd="sng">
              <a:solidFill>
                <a:srgbClr val="F527ED"/>
              </a:solidFill>
              <a:prstDash val="dash"/>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25" idx="5"/>
              <a:endCxn id="8" idx="1"/>
            </p:cNvCxnSpPr>
            <p:nvPr/>
          </p:nvCxnSpPr>
          <p:spPr>
            <a:xfrm>
              <a:off x="1689087" y="2863762"/>
              <a:ext cx="585111" cy="285044"/>
            </a:xfrm>
            <a:prstGeom prst="bentConnector3">
              <a:avLst>
                <a:gd name="adj1" fmla="val 50000"/>
              </a:avLst>
            </a:prstGeom>
            <a:ln w="38100" cmpd="sng">
              <a:solidFill>
                <a:srgbClr val="F527ED"/>
              </a:solidFill>
              <a:prstDash val="dash"/>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023998" y="3236674"/>
              <a:ext cx="1066800" cy="342900"/>
            </a:xfrm>
            <a:prstGeom prst="rect">
              <a:avLst/>
            </a:prstGeom>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Boolean</a:t>
              </a:r>
            </a:p>
          </p:txBody>
        </p:sp>
        <p:cxnSp>
          <p:nvCxnSpPr>
            <p:cNvPr id="23" name="Straight Connector 22"/>
            <p:cNvCxnSpPr>
              <a:stCxn id="17" idx="3"/>
              <a:endCxn id="22" idx="1"/>
            </p:cNvCxnSpPr>
            <p:nvPr/>
          </p:nvCxnSpPr>
          <p:spPr>
            <a:xfrm>
              <a:off x="6420748" y="3408124"/>
              <a:ext cx="60325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792479" y="2537145"/>
              <a:ext cx="896608" cy="870979"/>
              <a:chOff x="790312" y="1333602"/>
              <a:chExt cx="896608" cy="870979"/>
            </a:xfrm>
          </p:grpSpPr>
          <p:sp>
            <p:nvSpPr>
              <p:cNvPr id="25" name="Cube 24"/>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6" name="Rectangle 25"/>
              <p:cNvSpPr/>
              <p:nvPr/>
            </p:nvSpPr>
            <p:spPr>
              <a:xfrm>
                <a:off x="840190" y="1614726"/>
                <a:ext cx="579108" cy="185384"/>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27" name="TextBox 26"/>
            <p:cNvSpPr txBox="1"/>
            <p:nvPr/>
          </p:nvSpPr>
          <p:spPr>
            <a:xfrm>
              <a:off x="956484" y="2167813"/>
              <a:ext cx="781817" cy="384721"/>
            </a:xfrm>
            <a:prstGeom prst="rect">
              <a:avLst/>
            </a:prstGeom>
            <a:noFill/>
          </p:spPr>
          <p:txBody>
            <a:bodyPr wrap="none" rtlCol="0">
              <a:spAutoFit/>
            </a:bodyPr>
            <a:lstStyle/>
            <a:p>
              <a:r>
                <a:rPr lang="en-US" dirty="0"/>
                <a:t>Temp</a:t>
              </a:r>
            </a:p>
          </p:txBody>
        </p:sp>
      </p:grpSp>
      <p:grpSp>
        <p:nvGrpSpPr>
          <p:cNvPr id="51" name="Group 50"/>
          <p:cNvGrpSpPr/>
          <p:nvPr/>
        </p:nvGrpSpPr>
        <p:grpSpPr>
          <a:xfrm>
            <a:off x="2351999" y="1908460"/>
            <a:ext cx="7298319" cy="1618682"/>
            <a:chOff x="767647" y="4311756"/>
            <a:chExt cx="7298319" cy="1618682"/>
          </a:xfrm>
        </p:grpSpPr>
        <p:grpSp>
          <p:nvGrpSpPr>
            <p:cNvPr id="28" name="Group 27"/>
            <p:cNvGrpSpPr/>
            <p:nvPr/>
          </p:nvGrpSpPr>
          <p:grpSpPr>
            <a:xfrm>
              <a:off x="2027116" y="4821817"/>
              <a:ext cx="1245854" cy="1108621"/>
              <a:chOff x="1866900" y="2489200"/>
              <a:chExt cx="1245854" cy="1108621"/>
            </a:xfrm>
          </p:grpSpPr>
          <p:grpSp>
            <p:nvGrpSpPr>
              <p:cNvPr id="29" name="Group 28"/>
              <p:cNvGrpSpPr/>
              <p:nvPr/>
            </p:nvGrpSpPr>
            <p:grpSpPr>
              <a:xfrm>
                <a:off x="2089150" y="2489200"/>
                <a:ext cx="723900" cy="723900"/>
                <a:chOff x="2089150" y="2489200"/>
                <a:chExt cx="723900" cy="723900"/>
              </a:xfrm>
            </p:grpSpPr>
            <p:sp>
              <p:nvSpPr>
                <p:cNvPr id="31" name="Rectangle 30"/>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2" name="Rectangle 31"/>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30" name="TextBox 29"/>
              <p:cNvSpPr txBox="1"/>
              <p:nvPr/>
            </p:nvSpPr>
            <p:spPr>
              <a:xfrm>
                <a:off x="1866900" y="3213100"/>
                <a:ext cx="1245854" cy="384721"/>
              </a:xfrm>
              <a:prstGeom prst="rect">
                <a:avLst/>
              </a:prstGeom>
              <a:noFill/>
            </p:spPr>
            <p:txBody>
              <a:bodyPr wrap="none" rtlCol="0">
                <a:spAutoFit/>
              </a:bodyPr>
              <a:lstStyle/>
              <a:p>
                <a:r>
                  <a:rPr lang="en-US" dirty="0"/>
                  <a:t>Configure</a:t>
                </a:r>
              </a:p>
            </p:txBody>
          </p:sp>
        </p:grpSp>
        <p:grpSp>
          <p:nvGrpSpPr>
            <p:cNvPr id="33" name="Group 32"/>
            <p:cNvGrpSpPr/>
            <p:nvPr/>
          </p:nvGrpSpPr>
          <p:grpSpPr>
            <a:xfrm>
              <a:off x="3849566" y="4820785"/>
              <a:ext cx="1008546" cy="1109653"/>
              <a:chOff x="4152900" y="2489200"/>
              <a:chExt cx="1008546" cy="1109653"/>
            </a:xfrm>
          </p:grpSpPr>
          <p:grpSp>
            <p:nvGrpSpPr>
              <p:cNvPr id="34" name="Group 33"/>
              <p:cNvGrpSpPr/>
              <p:nvPr/>
            </p:nvGrpSpPr>
            <p:grpSpPr>
              <a:xfrm>
                <a:off x="4279900" y="2489200"/>
                <a:ext cx="723900" cy="723900"/>
                <a:chOff x="2089150" y="2489200"/>
                <a:chExt cx="723900" cy="723900"/>
              </a:xfrm>
            </p:grpSpPr>
            <p:sp>
              <p:nvSpPr>
                <p:cNvPr id="36" name="Rectangle 35"/>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 name="Rectangle 36"/>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35" name="TextBox 34"/>
              <p:cNvSpPr txBox="1"/>
              <p:nvPr/>
            </p:nvSpPr>
            <p:spPr>
              <a:xfrm>
                <a:off x="4152900" y="3214132"/>
                <a:ext cx="1008546" cy="384721"/>
              </a:xfrm>
              <a:prstGeom prst="rect">
                <a:avLst/>
              </a:prstGeom>
              <a:noFill/>
            </p:spPr>
            <p:txBody>
              <a:bodyPr wrap="none" rtlCol="0">
                <a:spAutoFit/>
              </a:bodyPr>
              <a:lstStyle/>
              <a:p>
                <a:r>
                  <a:rPr lang="en-US" dirty="0"/>
                  <a:t>Acquire</a:t>
                </a:r>
              </a:p>
            </p:txBody>
          </p:sp>
        </p:grpSp>
        <p:grpSp>
          <p:nvGrpSpPr>
            <p:cNvPr id="38" name="Group 37"/>
            <p:cNvGrpSpPr/>
            <p:nvPr/>
          </p:nvGrpSpPr>
          <p:grpSpPr>
            <a:xfrm>
              <a:off x="5423378" y="4820785"/>
              <a:ext cx="1148071" cy="1108621"/>
              <a:chOff x="6222012" y="2489200"/>
              <a:chExt cx="1148071" cy="1108621"/>
            </a:xfrm>
          </p:grpSpPr>
          <p:grpSp>
            <p:nvGrpSpPr>
              <p:cNvPr id="39" name="Group 38"/>
              <p:cNvGrpSpPr/>
              <p:nvPr/>
            </p:nvGrpSpPr>
            <p:grpSpPr>
              <a:xfrm>
                <a:off x="6470650" y="2489200"/>
                <a:ext cx="723900" cy="723900"/>
                <a:chOff x="2089150" y="2489200"/>
                <a:chExt cx="723900" cy="723900"/>
              </a:xfrm>
            </p:grpSpPr>
            <p:sp>
              <p:nvSpPr>
                <p:cNvPr id="41" name="Rectangle 40"/>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2" name="Rectangle 41"/>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40" name="TextBox 39"/>
              <p:cNvSpPr txBox="1"/>
              <p:nvPr/>
            </p:nvSpPr>
            <p:spPr>
              <a:xfrm>
                <a:off x="6222012" y="3213100"/>
                <a:ext cx="1148071" cy="384721"/>
              </a:xfrm>
              <a:prstGeom prst="rect">
                <a:avLst/>
              </a:prstGeom>
              <a:noFill/>
            </p:spPr>
            <p:txBody>
              <a:bodyPr wrap="none" rtlCol="0">
                <a:spAutoFit/>
              </a:bodyPr>
              <a:lstStyle/>
              <a:p>
                <a:pPr algn="ctr"/>
                <a:r>
                  <a:rPr lang="en-US" dirty="0"/>
                  <a:t>Measure</a:t>
                </a:r>
              </a:p>
            </p:txBody>
          </p:sp>
        </p:grpSp>
        <p:cxnSp>
          <p:nvCxnSpPr>
            <p:cNvPr id="43" name="Straight Connector 42"/>
            <p:cNvCxnSpPr>
              <a:stCxn id="32" idx="3"/>
              <a:endCxn id="37" idx="1"/>
            </p:cNvCxnSpPr>
            <p:nvPr/>
          </p:nvCxnSpPr>
          <p:spPr>
            <a:xfrm flipV="1">
              <a:off x="2973266" y="4922385"/>
              <a:ext cx="1003300" cy="1032"/>
            </a:xfrm>
            <a:prstGeom prst="line">
              <a:avLst/>
            </a:prstGeom>
            <a:ln w="38100" cmpd="sng">
              <a:solidFill>
                <a:srgbClr val="F527ED"/>
              </a:solidFill>
              <a:prstDash val="dash"/>
            </a:ln>
          </p:spPr>
          <p:style>
            <a:lnRef idx="2">
              <a:schemeClr val="accent2"/>
            </a:lnRef>
            <a:fillRef idx="0">
              <a:schemeClr val="accent2"/>
            </a:fillRef>
            <a:effectRef idx="1">
              <a:schemeClr val="accent2"/>
            </a:effectRef>
            <a:fontRef idx="minor">
              <a:schemeClr val="tx1"/>
            </a:fontRef>
          </p:style>
        </p:cxnSp>
        <p:cxnSp>
          <p:nvCxnSpPr>
            <p:cNvPr id="44" name="Straight Connector 43"/>
            <p:cNvCxnSpPr>
              <a:endCxn id="42" idx="1"/>
            </p:cNvCxnSpPr>
            <p:nvPr/>
          </p:nvCxnSpPr>
          <p:spPr>
            <a:xfrm flipV="1">
              <a:off x="4700466" y="4922385"/>
              <a:ext cx="971550" cy="6350"/>
            </a:xfrm>
            <a:prstGeom prst="line">
              <a:avLst/>
            </a:prstGeom>
            <a:ln w="38100" cmpd="sng">
              <a:solidFill>
                <a:srgbClr val="F527ED"/>
              </a:solidFill>
              <a:prstDash val="dash"/>
            </a:ln>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49" idx="5"/>
              <a:endCxn id="32" idx="1"/>
            </p:cNvCxnSpPr>
            <p:nvPr/>
          </p:nvCxnSpPr>
          <p:spPr>
            <a:xfrm>
              <a:off x="1664255" y="4638373"/>
              <a:ext cx="585111" cy="285044"/>
            </a:xfrm>
            <a:prstGeom prst="bentConnector3">
              <a:avLst>
                <a:gd name="adj1" fmla="val 50000"/>
              </a:avLst>
            </a:prstGeom>
            <a:ln w="38100" cmpd="sng">
              <a:solidFill>
                <a:srgbClr val="F527ED"/>
              </a:solidFill>
              <a:prstDash val="dash"/>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6999166" y="5011285"/>
              <a:ext cx="1066800" cy="3429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Graph</a:t>
              </a:r>
            </a:p>
          </p:txBody>
        </p:sp>
        <p:cxnSp>
          <p:nvCxnSpPr>
            <p:cNvPr id="47" name="Straight Connector 46"/>
            <p:cNvCxnSpPr>
              <a:stCxn id="41" idx="3"/>
              <a:endCxn id="46" idx="1"/>
            </p:cNvCxnSpPr>
            <p:nvPr/>
          </p:nvCxnSpPr>
          <p:spPr>
            <a:xfrm>
              <a:off x="6395916" y="5182735"/>
              <a:ext cx="60325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767647" y="4311756"/>
              <a:ext cx="896608" cy="870979"/>
              <a:chOff x="790312" y="1333602"/>
              <a:chExt cx="896608" cy="870979"/>
            </a:xfrm>
          </p:grpSpPr>
          <p:sp>
            <p:nvSpPr>
              <p:cNvPr id="49" name="Cube 48"/>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Rectangle 49"/>
              <p:cNvSpPr/>
              <p:nvPr/>
            </p:nvSpPr>
            <p:spPr>
              <a:xfrm>
                <a:off x="840190" y="1614726"/>
                <a:ext cx="579108" cy="185384"/>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sp>
        <p:nvSpPr>
          <p:cNvPr id="53" name="TextBox 52"/>
          <p:cNvSpPr txBox="1"/>
          <p:nvPr/>
        </p:nvSpPr>
        <p:spPr>
          <a:xfrm>
            <a:off x="2474174" y="1539129"/>
            <a:ext cx="809837" cy="384721"/>
          </a:xfrm>
          <a:prstGeom prst="rect">
            <a:avLst/>
          </a:prstGeom>
          <a:noFill/>
        </p:spPr>
        <p:txBody>
          <a:bodyPr wrap="none" rtlCol="0">
            <a:spAutoFit/>
          </a:bodyPr>
          <a:lstStyle/>
          <a:p>
            <a:r>
              <a:rPr lang="en-US" dirty="0"/>
              <a:t>Strain</a:t>
            </a:r>
          </a:p>
        </p:txBody>
      </p:sp>
      <p:sp>
        <p:nvSpPr>
          <p:cNvPr id="54" name="TextBox 53"/>
          <p:cNvSpPr txBox="1"/>
          <p:nvPr/>
        </p:nvSpPr>
        <p:spPr>
          <a:xfrm>
            <a:off x="7216457" y="3765368"/>
            <a:ext cx="874179" cy="1446550"/>
          </a:xfrm>
          <a:prstGeom prst="rect">
            <a:avLst/>
          </a:prstGeom>
          <a:noFill/>
        </p:spPr>
        <p:txBody>
          <a:bodyPr wrap="none" rtlCol="0">
            <a:spAutoFit/>
          </a:bodyPr>
          <a:lstStyle/>
          <a:p>
            <a:r>
              <a:rPr lang="en-US" sz="8800" dirty="0">
                <a:solidFill>
                  <a:srgbClr val="FF0000"/>
                </a:solidFill>
              </a:rPr>
              <a:t>X</a:t>
            </a:r>
          </a:p>
        </p:txBody>
      </p:sp>
      <p:sp>
        <p:nvSpPr>
          <p:cNvPr id="55" name="TextBox 54"/>
          <p:cNvSpPr txBox="1"/>
          <p:nvPr/>
        </p:nvSpPr>
        <p:spPr>
          <a:xfrm>
            <a:off x="1997936" y="5360801"/>
            <a:ext cx="8170003" cy="58477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600" dirty="0"/>
              <a:t>Dynamically dispatched VIs </a:t>
            </a:r>
            <a:r>
              <a:rPr lang="en-US" sz="1600" u="sng" dirty="0"/>
              <a:t>must</a:t>
            </a:r>
            <a:r>
              <a:rPr lang="en-US" sz="1600" dirty="0"/>
              <a:t> have the same connector pane. You cannot have a different data type output on ‘Measure.’ So how do we solve this problem?</a:t>
            </a:r>
          </a:p>
        </p:txBody>
      </p:sp>
    </p:spTree>
    <p:extLst>
      <p:ext uri="{BB962C8B-B14F-4D97-AF65-F5344CB8AC3E}">
        <p14:creationId xmlns:p14="http://schemas.microsoft.com/office/powerpoint/2010/main" val="21144617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How can an instance of the measure method return information that is appropriate and specific to the measurement class it belongs to?</a:t>
            </a:r>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2780710" y="2019904"/>
            <a:ext cx="1398836" cy="1672772"/>
            <a:chOff x="6414900" y="2489200"/>
            <a:chExt cx="807039" cy="999845"/>
          </a:xfrm>
        </p:grpSpPr>
        <p:grpSp>
          <p:nvGrpSpPr>
            <p:cNvPr id="5" name="Group 4"/>
            <p:cNvGrpSpPr/>
            <p:nvPr/>
          </p:nvGrpSpPr>
          <p:grpSpPr>
            <a:xfrm>
              <a:off x="6470650" y="2489200"/>
              <a:ext cx="723900" cy="723900"/>
              <a:chOff x="2089150" y="2489200"/>
              <a:chExt cx="723900" cy="723900"/>
            </a:xfrm>
          </p:grpSpPr>
          <p:sp>
            <p:nvSpPr>
              <p:cNvPr id="7" name="Rectangle 6"/>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dirty="0"/>
              </a:p>
            </p:txBody>
          </p:sp>
          <p:sp>
            <p:nvSpPr>
              <p:cNvPr id="8" name="Rectangle 7"/>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dirty="0"/>
              </a:p>
            </p:txBody>
          </p:sp>
        </p:grpSp>
        <p:sp>
          <p:nvSpPr>
            <p:cNvPr id="6" name="TextBox 5"/>
            <p:cNvSpPr txBox="1"/>
            <p:nvPr/>
          </p:nvSpPr>
          <p:spPr>
            <a:xfrm>
              <a:off x="6414900" y="3213100"/>
              <a:ext cx="807039" cy="275945"/>
            </a:xfrm>
            <a:prstGeom prst="rect">
              <a:avLst/>
            </a:prstGeom>
            <a:noFill/>
          </p:spPr>
          <p:txBody>
            <a:bodyPr wrap="none" rtlCol="0">
              <a:spAutoFit/>
            </a:bodyPr>
            <a:lstStyle/>
            <a:p>
              <a:pPr algn="ctr"/>
              <a:r>
                <a:rPr lang="en-US" sz="2400" dirty="0"/>
                <a:t>Measure</a:t>
              </a:r>
            </a:p>
          </p:txBody>
        </p:sp>
      </p:grpSp>
      <p:sp>
        <p:nvSpPr>
          <p:cNvPr id="9" name="TextBox 8"/>
          <p:cNvSpPr txBox="1"/>
          <p:nvPr/>
        </p:nvSpPr>
        <p:spPr>
          <a:xfrm>
            <a:off x="5276601" y="1546965"/>
            <a:ext cx="4736166" cy="280076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Consider the following requirements:</a:t>
            </a:r>
          </a:p>
          <a:p>
            <a:endParaRPr lang="en-US" sz="1600" dirty="0"/>
          </a:p>
          <a:p>
            <a:pPr marL="285750" indent="-285750">
              <a:buFont typeface="Arial"/>
              <a:buChar char="•"/>
            </a:pPr>
            <a:r>
              <a:rPr lang="en-US" sz="1600" dirty="0"/>
              <a:t>We have to pass different data-types at-run time out of the measure method</a:t>
            </a:r>
          </a:p>
          <a:p>
            <a:pPr marL="285750" indent="-285750">
              <a:buFont typeface="Arial"/>
              <a:buChar char="•"/>
            </a:pPr>
            <a:r>
              <a:rPr lang="en-US" sz="1600" dirty="0"/>
              <a:t>We always know a specific measurement will return a certain type of data</a:t>
            </a:r>
          </a:p>
          <a:p>
            <a:pPr marL="285750" indent="-285750">
              <a:buFont typeface="Arial"/>
              <a:buChar char="•"/>
            </a:pPr>
            <a:r>
              <a:rPr lang="en-US" sz="1600" dirty="0"/>
              <a:t>We need to be able to display that data to a user in an appropriate format</a:t>
            </a:r>
          </a:p>
          <a:p>
            <a:pPr marL="285750" indent="-285750">
              <a:buFont typeface="Arial"/>
              <a:buChar char="•"/>
            </a:pPr>
            <a:r>
              <a:rPr lang="en-US" sz="1600" dirty="0"/>
              <a:t>We need to pass the data back to a framework that implements a pre-defined interface for operations like ‘</a:t>
            </a:r>
            <a:r>
              <a:rPr lang="en-US" sz="1600" dirty="0" err="1"/>
              <a:t>dispaly</a:t>
            </a:r>
            <a:r>
              <a:rPr lang="en-US" sz="1600" dirty="0"/>
              <a:t>,’ ‘save,’ etc…</a:t>
            </a:r>
          </a:p>
        </p:txBody>
      </p:sp>
      <p:sp>
        <p:nvSpPr>
          <p:cNvPr id="11" name="TextBox 10"/>
          <p:cNvSpPr txBox="1"/>
          <p:nvPr/>
        </p:nvSpPr>
        <p:spPr>
          <a:xfrm>
            <a:off x="2392944" y="4737784"/>
            <a:ext cx="7319304" cy="132343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Is a </a:t>
            </a:r>
            <a:r>
              <a:rPr lang="en-US" sz="1600" b="1" dirty="0"/>
              <a:t>variant</a:t>
            </a:r>
            <a:r>
              <a:rPr lang="en-US" sz="1600" dirty="0"/>
              <a:t> a valid solution? (NO)</a:t>
            </a:r>
          </a:p>
          <a:p>
            <a:pPr marL="285750" indent="-285750">
              <a:buFont typeface="Arial"/>
              <a:buChar char="•"/>
            </a:pPr>
            <a:r>
              <a:rPr lang="en-US" sz="1600" dirty="0"/>
              <a:t>We can pass any data-type on a variant wire</a:t>
            </a:r>
          </a:p>
          <a:p>
            <a:pPr marL="285750" indent="-285750">
              <a:buFont typeface="Arial"/>
              <a:buChar char="•"/>
            </a:pPr>
            <a:r>
              <a:rPr lang="en-US" sz="1600" dirty="0"/>
              <a:t>How do we know how to display the data on a variant wire to a user?</a:t>
            </a:r>
          </a:p>
          <a:p>
            <a:pPr marL="285750" indent="-285750">
              <a:buFont typeface="Arial"/>
              <a:buChar char="•"/>
            </a:pPr>
            <a:r>
              <a:rPr lang="en-US" sz="1600" dirty="0"/>
              <a:t>If we pass the variant to our calling code, how will it know how to save it to disk or display it to the user?</a:t>
            </a:r>
          </a:p>
        </p:txBody>
      </p:sp>
      <p:cxnSp>
        <p:nvCxnSpPr>
          <p:cNvPr id="13" name="Straight Connector 12"/>
          <p:cNvCxnSpPr>
            <a:stCxn id="7" idx="3"/>
          </p:cNvCxnSpPr>
          <p:nvPr/>
        </p:nvCxnSpPr>
        <p:spPr>
          <a:xfrm>
            <a:off x="4132074" y="2625459"/>
            <a:ext cx="377723" cy="18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509796" y="2440793"/>
            <a:ext cx="306494" cy="384721"/>
          </a:xfrm>
          <a:prstGeom prst="rect">
            <a:avLst/>
          </a:prstGeom>
          <a:noFill/>
          <a:ln>
            <a:solidFill>
              <a:schemeClr val="tx1"/>
            </a:solidFill>
          </a:ln>
        </p:spPr>
        <p:txBody>
          <a:bodyPr wrap="none" rtlCol="0">
            <a:spAutoFit/>
          </a:bodyPr>
          <a:lstStyle/>
          <a:p>
            <a:r>
              <a:rPr lang="en-US" dirty="0"/>
              <a:t>?</a:t>
            </a:r>
          </a:p>
        </p:txBody>
      </p:sp>
    </p:spTree>
    <p:extLst>
      <p:ext uri="{BB962C8B-B14F-4D97-AF65-F5344CB8AC3E}">
        <p14:creationId xmlns:p14="http://schemas.microsoft.com/office/powerpoint/2010/main" val="11992921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a Class Hierarchy</a:t>
            </a:r>
            <a:endParaRPr lang="en-US" dirty="0"/>
          </a:p>
        </p:txBody>
      </p:sp>
      <p:sp>
        <p:nvSpPr>
          <p:cNvPr id="3" name="Content Placeholder 2"/>
          <p:cNvSpPr>
            <a:spLocks noGrp="1"/>
          </p:cNvSpPr>
          <p:nvPr>
            <p:ph idx="1"/>
          </p:nvPr>
        </p:nvSpPr>
        <p:spPr/>
        <p:txBody>
          <a:bodyPr/>
          <a:lstStyle/>
          <a:p>
            <a:endParaRPr lang="en-US"/>
          </a:p>
        </p:txBody>
      </p:sp>
      <p:sp>
        <p:nvSpPr>
          <p:cNvPr id="5" name="Cube 4"/>
          <p:cNvSpPr/>
          <p:nvPr/>
        </p:nvSpPr>
        <p:spPr>
          <a:xfrm>
            <a:off x="5306452" y="1695081"/>
            <a:ext cx="896608" cy="870979"/>
          </a:xfrm>
          <a:prstGeom prst="cub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 name="TextBox 6"/>
          <p:cNvSpPr txBox="1"/>
          <p:nvPr/>
        </p:nvSpPr>
        <p:spPr>
          <a:xfrm>
            <a:off x="4577656" y="1316976"/>
            <a:ext cx="2473947" cy="384721"/>
          </a:xfrm>
          <a:prstGeom prst="rect">
            <a:avLst/>
          </a:prstGeom>
          <a:noFill/>
        </p:spPr>
        <p:txBody>
          <a:bodyPr wrap="none" rtlCol="0">
            <a:spAutoFit/>
          </a:bodyPr>
          <a:lstStyle/>
          <a:p>
            <a:r>
              <a:rPr lang="en-US" dirty="0"/>
              <a:t>Measurement Result</a:t>
            </a:r>
          </a:p>
        </p:txBody>
      </p:sp>
      <p:sp>
        <p:nvSpPr>
          <p:cNvPr id="8" name="Cube 7"/>
          <p:cNvSpPr/>
          <p:nvPr/>
        </p:nvSpPr>
        <p:spPr>
          <a:xfrm>
            <a:off x="3229199" y="3738006"/>
            <a:ext cx="896608" cy="870979"/>
          </a:xfrm>
          <a:prstGeom prst="cub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TextBox 8"/>
          <p:cNvSpPr txBox="1"/>
          <p:nvPr/>
        </p:nvSpPr>
        <p:spPr>
          <a:xfrm>
            <a:off x="2985109" y="3359901"/>
            <a:ext cx="1565044" cy="384721"/>
          </a:xfrm>
          <a:prstGeom prst="rect">
            <a:avLst/>
          </a:prstGeom>
          <a:noFill/>
        </p:spPr>
        <p:txBody>
          <a:bodyPr wrap="none" rtlCol="0">
            <a:spAutoFit/>
          </a:bodyPr>
          <a:lstStyle/>
          <a:p>
            <a:r>
              <a:rPr lang="en-US" dirty="0"/>
              <a:t>Strain Result</a:t>
            </a:r>
          </a:p>
        </p:txBody>
      </p:sp>
      <p:sp>
        <p:nvSpPr>
          <p:cNvPr id="10" name="Cube 9"/>
          <p:cNvSpPr/>
          <p:nvPr/>
        </p:nvSpPr>
        <p:spPr>
          <a:xfrm>
            <a:off x="5175015" y="3738006"/>
            <a:ext cx="896608" cy="870979"/>
          </a:xfrm>
          <a:prstGeom prst="cub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TextBox 10"/>
          <p:cNvSpPr txBox="1"/>
          <p:nvPr/>
        </p:nvSpPr>
        <p:spPr>
          <a:xfrm>
            <a:off x="4930925" y="3359901"/>
            <a:ext cx="1537024" cy="384721"/>
          </a:xfrm>
          <a:prstGeom prst="rect">
            <a:avLst/>
          </a:prstGeom>
          <a:noFill/>
        </p:spPr>
        <p:txBody>
          <a:bodyPr wrap="none" rtlCol="0">
            <a:spAutoFit/>
          </a:bodyPr>
          <a:lstStyle/>
          <a:p>
            <a:r>
              <a:rPr lang="en-US" dirty="0"/>
              <a:t>Temp Result</a:t>
            </a:r>
          </a:p>
        </p:txBody>
      </p:sp>
      <p:sp>
        <p:nvSpPr>
          <p:cNvPr id="12" name="Cube 11"/>
          <p:cNvSpPr/>
          <p:nvPr/>
        </p:nvSpPr>
        <p:spPr>
          <a:xfrm>
            <a:off x="7319083" y="3738006"/>
            <a:ext cx="896608" cy="870979"/>
          </a:xfrm>
          <a:prstGeom prst="cub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3" name="TextBox 12"/>
          <p:cNvSpPr txBox="1"/>
          <p:nvPr/>
        </p:nvSpPr>
        <p:spPr>
          <a:xfrm>
            <a:off x="6929581" y="3359901"/>
            <a:ext cx="1863202" cy="384721"/>
          </a:xfrm>
          <a:prstGeom prst="rect">
            <a:avLst/>
          </a:prstGeom>
          <a:noFill/>
        </p:spPr>
        <p:txBody>
          <a:bodyPr wrap="none" rtlCol="0">
            <a:spAutoFit/>
          </a:bodyPr>
          <a:lstStyle/>
          <a:p>
            <a:r>
              <a:rPr lang="en-US" dirty="0"/>
              <a:t>Diode IV Result</a:t>
            </a:r>
          </a:p>
        </p:txBody>
      </p:sp>
      <p:cxnSp>
        <p:nvCxnSpPr>
          <p:cNvPr id="14" name="Straight Arrow Connector 13"/>
          <p:cNvCxnSpPr/>
          <p:nvPr/>
        </p:nvCxnSpPr>
        <p:spPr>
          <a:xfrm flipV="1">
            <a:off x="4372391" y="2704905"/>
            <a:ext cx="802624" cy="593192"/>
          </a:xfrm>
          <a:prstGeom prst="straightConnector1">
            <a:avLst/>
          </a:prstGeom>
          <a:ln w="57150" cmpd="sng">
            <a:tailEnd type="arrow"/>
          </a:ln>
        </p:spPr>
        <p:style>
          <a:lnRef idx="1">
            <a:schemeClr val="accent4"/>
          </a:lnRef>
          <a:fillRef idx="0">
            <a:schemeClr val="accent4"/>
          </a:fillRef>
          <a:effectRef idx="0">
            <a:schemeClr val="accent4"/>
          </a:effectRef>
          <a:fontRef idx="minor">
            <a:schemeClr val="tx1"/>
          </a:fontRef>
        </p:style>
      </p:cxnSp>
      <p:cxnSp>
        <p:nvCxnSpPr>
          <p:cNvPr id="16" name="Straight Arrow Connector 15"/>
          <p:cNvCxnSpPr/>
          <p:nvPr/>
        </p:nvCxnSpPr>
        <p:spPr>
          <a:xfrm flipH="1" flipV="1">
            <a:off x="6203061" y="2704905"/>
            <a:ext cx="1116023" cy="593192"/>
          </a:xfrm>
          <a:prstGeom prst="straightConnector1">
            <a:avLst/>
          </a:prstGeom>
          <a:ln w="57150" cmpd="sng">
            <a:tailEnd type="arrow"/>
          </a:ln>
        </p:spPr>
        <p:style>
          <a:lnRef idx="1">
            <a:schemeClr val="accent4"/>
          </a:lnRef>
          <a:fillRef idx="0">
            <a:schemeClr val="accent4"/>
          </a:fillRef>
          <a:effectRef idx="0">
            <a:schemeClr val="accent4"/>
          </a:effectRef>
          <a:fontRef idx="minor">
            <a:schemeClr val="tx1"/>
          </a:fontRef>
        </p:style>
      </p:cxnSp>
      <p:cxnSp>
        <p:nvCxnSpPr>
          <p:cNvPr id="19" name="Straight Arrow Connector 18"/>
          <p:cNvCxnSpPr>
            <a:stCxn id="11" idx="0"/>
          </p:cNvCxnSpPr>
          <p:nvPr/>
        </p:nvCxnSpPr>
        <p:spPr>
          <a:xfrm flipH="1" flipV="1">
            <a:off x="5682789" y="2704906"/>
            <a:ext cx="16649" cy="654994"/>
          </a:xfrm>
          <a:prstGeom prst="straightConnector1">
            <a:avLst/>
          </a:prstGeom>
          <a:ln w="57150" cmpd="sng">
            <a:tailEnd type="arrow"/>
          </a:ln>
        </p:spPr>
        <p:style>
          <a:lnRef idx="1">
            <a:schemeClr val="accent4"/>
          </a:lnRef>
          <a:fillRef idx="0">
            <a:schemeClr val="accent4"/>
          </a:fillRef>
          <a:effectRef idx="0">
            <a:schemeClr val="accent4"/>
          </a:effectRef>
          <a:fontRef idx="minor">
            <a:schemeClr val="tx1"/>
          </a:fontRef>
        </p:style>
      </p:cxnSp>
      <p:sp>
        <p:nvSpPr>
          <p:cNvPr id="22" name="TextBox 21"/>
          <p:cNvSpPr txBox="1"/>
          <p:nvPr/>
        </p:nvSpPr>
        <p:spPr>
          <a:xfrm>
            <a:off x="7089406" y="1607826"/>
            <a:ext cx="2897581"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Defines methods all results should be able to define, such as ‘Save,’ or ‘Display’</a:t>
            </a:r>
          </a:p>
        </p:txBody>
      </p:sp>
      <p:sp>
        <p:nvSpPr>
          <p:cNvPr id="23" name="TextBox 22"/>
          <p:cNvSpPr txBox="1"/>
          <p:nvPr/>
        </p:nvSpPr>
        <p:spPr>
          <a:xfrm>
            <a:off x="2076566" y="4882015"/>
            <a:ext cx="7910420"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Each has a unique private data cluster to store the result of a measurement and defines how that data is stored or displayed using dynamically dispatched methods that override the interface defined by the parent ‘Measurement Result’</a:t>
            </a:r>
          </a:p>
        </p:txBody>
      </p:sp>
    </p:spTree>
    <p:extLst>
      <p:ext uri="{BB962C8B-B14F-4D97-AF65-F5344CB8AC3E}">
        <p14:creationId xmlns:p14="http://schemas.microsoft.com/office/powerpoint/2010/main" val="2210660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Defining Plugins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9414872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a:xfrm>
            <a:off x="2286000" y="1676400"/>
            <a:ext cx="8001000" cy="2209800"/>
          </a:xfrm>
          <a:prstGeom prst="roundRect">
            <a:avLst>
              <a:gd name="adj" fmla="val 7937"/>
            </a:avLst>
          </a:prstGeom>
          <a:solidFill>
            <a:schemeClr val="bg1">
              <a:lumMod val="85000"/>
              <a:alpha val="54000"/>
            </a:schemeClr>
          </a:solidFill>
          <a:ln>
            <a:solidFill>
              <a:schemeClr val="accent4"/>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Hardware Class Hierarchy</a:t>
            </a:r>
            <a:endParaRPr lang="en-US" dirty="0"/>
          </a:p>
        </p:txBody>
      </p:sp>
      <p:sp>
        <p:nvSpPr>
          <p:cNvPr id="8" name="Content Placeholder 7"/>
          <p:cNvSpPr>
            <a:spLocks noGrp="1"/>
          </p:cNvSpPr>
          <p:nvPr>
            <p:ph idx="1"/>
          </p:nvPr>
        </p:nvSpPr>
        <p:spPr/>
        <p:txBody>
          <a:bodyPr/>
          <a:lstStyle/>
          <a:p>
            <a:endParaRPr lang="en-US"/>
          </a:p>
        </p:txBody>
      </p:sp>
      <p:sp>
        <p:nvSpPr>
          <p:cNvPr id="3" name="Rounded Rectangle 2"/>
          <p:cNvSpPr/>
          <p:nvPr/>
        </p:nvSpPr>
        <p:spPr>
          <a:xfrm>
            <a:off x="5486400" y="1752600"/>
            <a:ext cx="1219200" cy="6096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b="1" dirty="0">
                <a:solidFill>
                  <a:srgbClr val="000000"/>
                </a:solidFill>
                <a:latin typeface="+mj-lt"/>
              </a:rPr>
              <a:t>Hardware</a:t>
            </a:r>
          </a:p>
        </p:txBody>
      </p:sp>
      <p:sp>
        <p:nvSpPr>
          <p:cNvPr id="4" name="Rounded Rectangle 3"/>
          <p:cNvSpPr/>
          <p:nvPr/>
        </p:nvSpPr>
        <p:spPr>
          <a:xfrm>
            <a:off x="6469447" y="3155957"/>
            <a:ext cx="1219200" cy="6096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b="1" dirty="0">
                <a:solidFill>
                  <a:srgbClr val="000000"/>
                </a:solidFill>
                <a:latin typeface="+mj-lt"/>
              </a:rPr>
              <a:t>Scope</a:t>
            </a:r>
          </a:p>
        </p:txBody>
      </p:sp>
      <p:sp>
        <p:nvSpPr>
          <p:cNvPr id="5" name="Rounded Rectangle 4"/>
          <p:cNvSpPr/>
          <p:nvPr/>
        </p:nvSpPr>
        <p:spPr>
          <a:xfrm>
            <a:off x="2796739" y="3141581"/>
            <a:ext cx="1219200" cy="6096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b="1" dirty="0">
                <a:solidFill>
                  <a:srgbClr val="000000"/>
                </a:solidFill>
                <a:latin typeface="+mj-lt"/>
              </a:rPr>
              <a:t>Power Supply</a:t>
            </a:r>
          </a:p>
        </p:txBody>
      </p:sp>
      <p:sp>
        <p:nvSpPr>
          <p:cNvPr id="6" name="Rounded Rectangle 5"/>
          <p:cNvSpPr/>
          <p:nvPr/>
        </p:nvSpPr>
        <p:spPr>
          <a:xfrm>
            <a:off x="4633093" y="3141581"/>
            <a:ext cx="1219200" cy="6096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b="1" dirty="0">
                <a:solidFill>
                  <a:srgbClr val="000000"/>
                </a:solidFill>
                <a:latin typeface="+mj-lt"/>
              </a:rPr>
              <a:t>DMM</a:t>
            </a:r>
          </a:p>
        </p:txBody>
      </p:sp>
      <p:sp>
        <p:nvSpPr>
          <p:cNvPr id="7" name="Rounded Rectangle 6"/>
          <p:cNvSpPr/>
          <p:nvPr/>
        </p:nvSpPr>
        <p:spPr>
          <a:xfrm>
            <a:off x="8305800" y="3141582"/>
            <a:ext cx="1219200" cy="6096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b="1" dirty="0">
                <a:solidFill>
                  <a:srgbClr val="000000"/>
                </a:solidFill>
                <a:latin typeface="+mj-lt"/>
              </a:rPr>
              <a:t>Generator</a:t>
            </a:r>
          </a:p>
        </p:txBody>
      </p:sp>
      <p:cxnSp>
        <p:nvCxnSpPr>
          <p:cNvPr id="9" name="Elbow Connector 8"/>
          <p:cNvCxnSpPr>
            <a:stCxn id="6" idx="0"/>
            <a:endCxn id="3" idx="2"/>
          </p:cNvCxnSpPr>
          <p:nvPr/>
        </p:nvCxnSpPr>
        <p:spPr>
          <a:xfrm rot="5400000" flipH="1" flipV="1">
            <a:off x="5279657" y="2325239"/>
            <a:ext cx="779381" cy="853307"/>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Elbow Connector 9"/>
          <p:cNvCxnSpPr>
            <a:stCxn id="4" idx="0"/>
            <a:endCxn id="3" idx="2"/>
          </p:cNvCxnSpPr>
          <p:nvPr/>
        </p:nvCxnSpPr>
        <p:spPr>
          <a:xfrm rot="16200000" flipV="1">
            <a:off x="6190647" y="2267556"/>
            <a:ext cx="793757" cy="983047"/>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a:stCxn id="5" idx="0"/>
            <a:endCxn id="3" idx="2"/>
          </p:cNvCxnSpPr>
          <p:nvPr/>
        </p:nvCxnSpPr>
        <p:spPr>
          <a:xfrm rot="5400000" flipH="1" flipV="1">
            <a:off x="4361480" y="1407062"/>
            <a:ext cx="779381" cy="2689661"/>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7" idx="0"/>
            <a:endCxn id="3" idx="2"/>
          </p:cNvCxnSpPr>
          <p:nvPr/>
        </p:nvCxnSpPr>
        <p:spPr>
          <a:xfrm rot="16200000" flipV="1">
            <a:off x="7116009" y="1342191"/>
            <a:ext cx="779382" cy="2819400"/>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2747309" y="4769560"/>
            <a:ext cx="914400" cy="4191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b="1" dirty="0">
                <a:solidFill>
                  <a:srgbClr val="000000"/>
                </a:solidFill>
                <a:latin typeface="+mj-lt"/>
              </a:rPr>
              <a:t>Simulated</a:t>
            </a:r>
          </a:p>
        </p:txBody>
      </p:sp>
      <p:sp>
        <p:nvSpPr>
          <p:cNvPr id="34" name="Rounded Rectangle 33"/>
          <p:cNvSpPr/>
          <p:nvPr/>
        </p:nvSpPr>
        <p:spPr>
          <a:xfrm>
            <a:off x="5101292" y="4767640"/>
            <a:ext cx="914400" cy="4191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b="1" dirty="0">
                <a:solidFill>
                  <a:srgbClr val="000000"/>
                </a:solidFill>
                <a:latin typeface="+mj-lt"/>
              </a:rPr>
              <a:t>34401a</a:t>
            </a:r>
          </a:p>
        </p:txBody>
      </p:sp>
      <p:sp>
        <p:nvSpPr>
          <p:cNvPr id="35" name="Rounded Rectangle 34"/>
          <p:cNvSpPr/>
          <p:nvPr/>
        </p:nvSpPr>
        <p:spPr>
          <a:xfrm>
            <a:off x="1752601" y="4767641"/>
            <a:ext cx="914400" cy="4191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b="1" dirty="0">
                <a:solidFill>
                  <a:srgbClr val="000000"/>
                </a:solidFill>
                <a:latin typeface="+mj-lt"/>
              </a:rPr>
              <a:t>PXI-4110</a:t>
            </a:r>
          </a:p>
        </p:txBody>
      </p:sp>
      <p:sp>
        <p:nvSpPr>
          <p:cNvPr id="36" name="Rounded Rectangle 35"/>
          <p:cNvSpPr/>
          <p:nvPr/>
        </p:nvSpPr>
        <p:spPr>
          <a:xfrm>
            <a:off x="8606494" y="4767641"/>
            <a:ext cx="914400" cy="4191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b="1" dirty="0">
                <a:solidFill>
                  <a:srgbClr val="000000"/>
                </a:solidFill>
                <a:latin typeface="+mj-lt"/>
              </a:rPr>
              <a:t>PXIe-5185</a:t>
            </a:r>
          </a:p>
        </p:txBody>
      </p:sp>
      <p:cxnSp>
        <p:nvCxnSpPr>
          <p:cNvPr id="37" name="Elbow Connector 36"/>
          <p:cNvCxnSpPr>
            <a:stCxn id="34" idx="0"/>
            <a:endCxn id="6" idx="2"/>
          </p:cNvCxnSpPr>
          <p:nvPr/>
        </p:nvCxnSpPr>
        <p:spPr>
          <a:xfrm rot="16200000" flipV="1">
            <a:off x="4892365" y="4101512"/>
            <a:ext cx="1016459" cy="315799"/>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35" idx="0"/>
            <a:endCxn id="5" idx="2"/>
          </p:cNvCxnSpPr>
          <p:nvPr/>
        </p:nvCxnSpPr>
        <p:spPr>
          <a:xfrm rot="5400000" flipH="1" flipV="1">
            <a:off x="2299840" y="3661142"/>
            <a:ext cx="1016460" cy="1196538"/>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6096000" y="4767640"/>
            <a:ext cx="914400" cy="4191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b="1" dirty="0">
                <a:solidFill>
                  <a:srgbClr val="000000"/>
                </a:solidFill>
                <a:latin typeface="+mj-lt"/>
              </a:rPr>
              <a:t>PXI 4070</a:t>
            </a:r>
          </a:p>
        </p:txBody>
      </p:sp>
      <p:cxnSp>
        <p:nvCxnSpPr>
          <p:cNvPr id="44" name="Elbow Connector 43"/>
          <p:cNvCxnSpPr>
            <a:stCxn id="43" idx="0"/>
            <a:endCxn id="6" idx="2"/>
          </p:cNvCxnSpPr>
          <p:nvPr/>
        </p:nvCxnSpPr>
        <p:spPr>
          <a:xfrm rot="16200000" flipV="1">
            <a:off x="5389719" y="3604158"/>
            <a:ext cx="1016459" cy="1310507"/>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33" idx="0"/>
            <a:endCxn id="5" idx="2"/>
          </p:cNvCxnSpPr>
          <p:nvPr/>
        </p:nvCxnSpPr>
        <p:spPr>
          <a:xfrm rot="5400000" flipH="1" flipV="1">
            <a:off x="2796236" y="4159456"/>
            <a:ext cx="1018379" cy="201830"/>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Rounded Rectangle 52"/>
          <p:cNvSpPr/>
          <p:nvPr/>
        </p:nvSpPr>
        <p:spPr>
          <a:xfrm>
            <a:off x="4106584" y="4769561"/>
            <a:ext cx="914400" cy="4191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b="1" dirty="0">
                <a:solidFill>
                  <a:srgbClr val="000000"/>
                </a:solidFill>
                <a:latin typeface="+mj-lt"/>
              </a:rPr>
              <a:t>Simulated</a:t>
            </a:r>
          </a:p>
        </p:txBody>
      </p:sp>
      <p:cxnSp>
        <p:nvCxnSpPr>
          <p:cNvPr id="54" name="Elbow Connector 53"/>
          <p:cNvCxnSpPr>
            <a:stCxn id="53" idx="0"/>
            <a:endCxn id="6" idx="2"/>
          </p:cNvCxnSpPr>
          <p:nvPr/>
        </p:nvCxnSpPr>
        <p:spPr>
          <a:xfrm rot="5400000" flipH="1" flipV="1">
            <a:off x="4394048" y="3920918"/>
            <a:ext cx="1018380" cy="678909"/>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58" name="Rounded Rectangle 57"/>
          <p:cNvSpPr/>
          <p:nvPr/>
        </p:nvSpPr>
        <p:spPr>
          <a:xfrm>
            <a:off x="7391400" y="4767640"/>
            <a:ext cx="914400" cy="4191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b="1" dirty="0">
                <a:solidFill>
                  <a:srgbClr val="000000"/>
                </a:solidFill>
                <a:latin typeface="+mj-lt"/>
              </a:rPr>
              <a:t>Simulated</a:t>
            </a:r>
          </a:p>
        </p:txBody>
      </p:sp>
      <p:sp>
        <p:nvSpPr>
          <p:cNvPr id="59" name="Rounded Rectangle 58"/>
          <p:cNvSpPr/>
          <p:nvPr/>
        </p:nvSpPr>
        <p:spPr>
          <a:xfrm>
            <a:off x="9601200" y="4767640"/>
            <a:ext cx="914400" cy="4191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b="1" dirty="0">
                <a:solidFill>
                  <a:srgbClr val="000000"/>
                </a:solidFill>
                <a:latin typeface="+mj-lt"/>
              </a:rPr>
              <a:t>Simulated</a:t>
            </a:r>
          </a:p>
        </p:txBody>
      </p:sp>
      <p:cxnSp>
        <p:nvCxnSpPr>
          <p:cNvPr id="60" name="Elbow Connector 59"/>
          <p:cNvCxnSpPr>
            <a:stCxn id="58" idx="0"/>
            <a:endCxn id="4" idx="2"/>
          </p:cNvCxnSpPr>
          <p:nvPr/>
        </p:nvCxnSpPr>
        <p:spPr>
          <a:xfrm rot="16200000" flipV="1">
            <a:off x="6962784" y="3881823"/>
            <a:ext cx="1002083" cy="769553"/>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Elbow Connector 62"/>
          <p:cNvCxnSpPr>
            <a:stCxn id="59" idx="0"/>
            <a:endCxn id="7" idx="2"/>
          </p:cNvCxnSpPr>
          <p:nvPr/>
        </p:nvCxnSpPr>
        <p:spPr>
          <a:xfrm rot="16200000" flipV="1">
            <a:off x="8978671" y="3687911"/>
            <a:ext cx="1016458" cy="1143000"/>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0" name="Elbow Connector 69"/>
          <p:cNvCxnSpPr>
            <a:stCxn id="36" idx="0"/>
            <a:endCxn id="7" idx="2"/>
          </p:cNvCxnSpPr>
          <p:nvPr/>
        </p:nvCxnSpPr>
        <p:spPr>
          <a:xfrm rot="16200000" flipV="1">
            <a:off x="8481319" y="4185265"/>
            <a:ext cx="1016459" cy="148294"/>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1524000" y="4193977"/>
            <a:ext cx="9144000" cy="0"/>
          </a:xfrm>
          <a:prstGeom prst="line">
            <a:avLst/>
          </a:prstGeom>
          <a:ln>
            <a:solidFill>
              <a:srgbClr val="EDB72E"/>
            </a:solidFill>
            <a:prstDash val="lgDash"/>
          </a:ln>
        </p:spPr>
        <p:style>
          <a:lnRef idx="2">
            <a:schemeClr val="accent1"/>
          </a:lnRef>
          <a:fillRef idx="0">
            <a:schemeClr val="accent1"/>
          </a:fillRef>
          <a:effectRef idx="1">
            <a:schemeClr val="accent1"/>
          </a:effectRef>
          <a:fontRef idx="minor">
            <a:schemeClr val="tx1"/>
          </a:fontRef>
        </p:style>
      </p:cxnSp>
      <p:sp>
        <p:nvSpPr>
          <p:cNvPr id="122" name="TextBox 121"/>
          <p:cNvSpPr txBox="1"/>
          <p:nvPr/>
        </p:nvSpPr>
        <p:spPr>
          <a:xfrm>
            <a:off x="1523998" y="4248151"/>
            <a:ext cx="3048002" cy="307777"/>
          </a:xfrm>
          <a:prstGeom prst="rect">
            <a:avLst/>
          </a:prstGeom>
          <a:noFill/>
          <a:effectLst/>
        </p:spPr>
        <p:txBody>
          <a:bodyPr wrap="square" rtlCol="0">
            <a:spAutoFit/>
          </a:bodyPr>
          <a:lstStyle/>
          <a:p>
            <a:r>
              <a:rPr lang="en-US" sz="1400" dirty="0"/>
              <a:t>Dynamically Loaded at Run-Time</a:t>
            </a:r>
          </a:p>
        </p:txBody>
      </p:sp>
      <p:sp>
        <p:nvSpPr>
          <p:cNvPr id="123" name="TextBox 122"/>
          <p:cNvSpPr txBox="1"/>
          <p:nvPr/>
        </p:nvSpPr>
        <p:spPr>
          <a:xfrm>
            <a:off x="1524000" y="3886201"/>
            <a:ext cx="1905001" cy="307777"/>
          </a:xfrm>
          <a:prstGeom prst="rect">
            <a:avLst/>
          </a:prstGeom>
          <a:noFill/>
          <a:effectLst/>
        </p:spPr>
        <p:txBody>
          <a:bodyPr wrap="square" rtlCol="0">
            <a:spAutoFit/>
          </a:bodyPr>
          <a:lstStyle/>
          <a:p>
            <a:r>
              <a:rPr lang="en-US" sz="1400" dirty="0"/>
              <a:t>Built into Executable</a:t>
            </a:r>
          </a:p>
        </p:txBody>
      </p:sp>
      <p:sp>
        <p:nvSpPr>
          <p:cNvPr id="126" name="Rounded Rectangle 125"/>
          <p:cNvSpPr/>
          <p:nvPr/>
        </p:nvSpPr>
        <p:spPr>
          <a:xfrm>
            <a:off x="6030433" y="4677276"/>
            <a:ext cx="1063356" cy="1212449"/>
          </a:xfrm>
          <a:prstGeom prst="roundRect">
            <a:avLst/>
          </a:prstGeom>
          <a:solidFill>
            <a:schemeClr val="bg1">
              <a:lumMod val="85000"/>
              <a:alpha val="54000"/>
            </a:schemeClr>
          </a:solidFill>
          <a:ln>
            <a:solidFill>
              <a:schemeClr val="accent4"/>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a:p>
            <a:pPr algn="ctr"/>
            <a:endParaRPr lang="en-US" dirty="0"/>
          </a:p>
          <a:p>
            <a:pPr algn="ctr"/>
            <a:r>
              <a:rPr lang="en-US" dirty="0"/>
              <a:t>HW Plugin</a:t>
            </a:r>
          </a:p>
        </p:txBody>
      </p:sp>
      <p:grpSp>
        <p:nvGrpSpPr>
          <p:cNvPr id="39" name="Group 38"/>
          <p:cNvGrpSpPr/>
          <p:nvPr/>
        </p:nvGrpSpPr>
        <p:grpSpPr>
          <a:xfrm>
            <a:off x="7620000" y="1828800"/>
            <a:ext cx="1828800" cy="685800"/>
            <a:chOff x="6248400" y="1676400"/>
            <a:chExt cx="1828800" cy="685800"/>
          </a:xfrm>
        </p:grpSpPr>
        <p:sp>
          <p:nvSpPr>
            <p:cNvPr id="40" name="Rounded Rectangle 39"/>
            <p:cNvSpPr/>
            <p:nvPr/>
          </p:nvSpPr>
          <p:spPr>
            <a:xfrm>
              <a:off x="6248400" y="1676400"/>
              <a:ext cx="1828800" cy="685800"/>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lvl="2"/>
              <a:endParaRPr lang="en-US" sz="1400" dirty="0">
                <a:solidFill>
                  <a:schemeClr val="bg1">
                    <a:lumMod val="50000"/>
                  </a:schemeClr>
                </a:solidFill>
              </a:endParaRPr>
            </a:p>
          </p:txBody>
        </p:sp>
        <p:pic>
          <p:nvPicPr>
            <p:cNvPr id="41" name="Picture 40"/>
            <p:cNvPicPr>
              <a:picLocks noChangeAspect="1"/>
            </p:cNvPicPr>
            <p:nvPr/>
          </p:nvPicPr>
          <p:blipFill>
            <a:blip r:embed="rId3" cstate="email">
              <a:extLst>
                <a:ext uri="{BEBA8EAE-BF5A-486C-A8C5-ECC9F3942E4B}">
                  <a14:imgProps xmlns:a14="http://schemas.microsoft.com/office/drawing/2010/main">
                    <a14:imgLayer r:embed="rId4">
                      <a14:imgEffect>
                        <a14:backgroundRemoval t="9434" b="98742" l="6875" r="95000"/>
                      </a14:imgEffect>
                    </a14:imgLayer>
                  </a14:imgProps>
                </a:ext>
                <a:ext uri="{28A0092B-C50C-407E-A947-70E740481C1C}">
                  <a14:useLocalDpi xmlns:a14="http://schemas.microsoft.com/office/drawing/2010/main"/>
                </a:ext>
              </a:extLst>
            </a:blip>
            <a:stretch>
              <a:fillRect/>
            </a:stretch>
          </p:blipFill>
          <p:spPr>
            <a:xfrm>
              <a:off x="6324600" y="1752600"/>
              <a:ext cx="536755" cy="533400"/>
            </a:xfrm>
            <a:prstGeom prst="rect">
              <a:avLst/>
            </a:prstGeom>
          </p:spPr>
        </p:pic>
        <p:sp>
          <p:nvSpPr>
            <p:cNvPr id="42" name="Rectangle 41"/>
            <p:cNvSpPr/>
            <p:nvPr/>
          </p:nvSpPr>
          <p:spPr>
            <a:xfrm>
              <a:off x="6781800" y="1752600"/>
              <a:ext cx="1295400" cy="523220"/>
            </a:xfrm>
            <a:prstGeom prst="rect">
              <a:avLst/>
            </a:prstGeom>
          </p:spPr>
          <p:txBody>
            <a:bodyPr wrap="square">
              <a:spAutoFit/>
            </a:bodyPr>
            <a:lstStyle/>
            <a:p>
              <a:r>
                <a:rPr lang="en-US" sz="1400" dirty="0">
                  <a:solidFill>
                    <a:schemeClr val="bg1">
                      <a:lumMod val="50000"/>
                    </a:schemeClr>
                  </a:solidFill>
                </a:rPr>
                <a:t>Common</a:t>
              </a:r>
            </a:p>
            <a:p>
              <a:r>
                <a:rPr lang="en-US" sz="1400" dirty="0">
                  <a:solidFill>
                    <a:schemeClr val="bg1">
                      <a:lumMod val="50000"/>
                    </a:schemeClr>
                  </a:solidFill>
                </a:rPr>
                <a:t>Components</a:t>
              </a:r>
            </a:p>
          </p:txBody>
        </p:sp>
      </p:grpSp>
    </p:spTree>
    <p:extLst>
      <p:ext uri="{BB962C8B-B14F-4D97-AF65-F5344CB8AC3E}">
        <p14:creationId xmlns:p14="http://schemas.microsoft.com/office/powerpoint/2010/main" val="166257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Investment Profile of Software</a:t>
            </a:r>
            <a:endParaRPr lang="en-US" sz="2000" dirty="0"/>
          </a:p>
        </p:txBody>
      </p:sp>
      <p:pic>
        <p:nvPicPr>
          <p:cNvPr id="3" name="Picture 2"/>
          <p:cNvPicPr>
            <a:picLocks noChangeAspect="1"/>
          </p:cNvPicPr>
          <p:nvPr/>
        </p:nvPicPr>
        <p:blipFill>
          <a:blip r:embed="rId3"/>
          <a:stretch>
            <a:fillRect/>
          </a:stretch>
        </p:blipFill>
        <p:spPr>
          <a:xfrm>
            <a:off x="1259632" y="1042320"/>
            <a:ext cx="9672735" cy="4857910"/>
          </a:xfrm>
          <a:prstGeom prst="rect">
            <a:avLst/>
          </a:prstGeom>
        </p:spPr>
      </p:pic>
    </p:spTree>
    <p:extLst>
      <p:ext uri="{BB962C8B-B14F-4D97-AF65-F5344CB8AC3E}">
        <p14:creationId xmlns:p14="http://schemas.microsoft.com/office/powerpoint/2010/main" val="542684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14600" y="2762745"/>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mj-lt"/>
              </a:rPr>
              <a:t>Controller</a:t>
            </a:r>
          </a:p>
        </p:txBody>
      </p:sp>
      <p:sp>
        <p:nvSpPr>
          <p:cNvPr id="5" name="Rounded Rectangle 4"/>
          <p:cNvSpPr/>
          <p:nvPr/>
        </p:nvSpPr>
        <p:spPr>
          <a:xfrm>
            <a:off x="6854497" y="2762745"/>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mj-lt"/>
              </a:rPr>
              <a:t>Measurement</a:t>
            </a:r>
          </a:p>
        </p:txBody>
      </p:sp>
      <p:sp>
        <p:nvSpPr>
          <p:cNvPr id="6" name="Rounded Rectangle 5"/>
          <p:cNvSpPr/>
          <p:nvPr/>
        </p:nvSpPr>
        <p:spPr>
          <a:xfrm>
            <a:off x="3812067" y="2762745"/>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mj-lt"/>
              </a:rPr>
              <a:t>User Interface</a:t>
            </a:r>
          </a:p>
        </p:txBody>
      </p:sp>
      <p:sp>
        <p:nvSpPr>
          <p:cNvPr id="8" name="Rounded Rectangle 7"/>
          <p:cNvSpPr/>
          <p:nvPr/>
        </p:nvSpPr>
        <p:spPr>
          <a:xfrm>
            <a:off x="2667000" y="3829050"/>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Test Step Controller</a:t>
            </a:r>
          </a:p>
        </p:txBody>
      </p:sp>
      <p:sp>
        <p:nvSpPr>
          <p:cNvPr id="10" name="Rounded Rectangle 9"/>
          <p:cNvSpPr/>
          <p:nvPr/>
        </p:nvSpPr>
        <p:spPr>
          <a:xfrm>
            <a:off x="6993910" y="5394622"/>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Diode I-V</a:t>
            </a:r>
          </a:p>
        </p:txBody>
      </p:sp>
      <p:sp>
        <p:nvSpPr>
          <p:cNvPr id="16" name="Rounded Rectangle 15"/>
          <p:cNvSpPr/>
          <p:nvPr/>
        </p:nvSpPr>
        <p:spPr>
          <a:xfrm>
            <a:off x="4800600" y="5394622"/>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Strain</a:t>
            </a:r>
          </a:p>
        </p:txBody>
      </p:sp>
      <p:sp>
        <p:nvSpPr>
          <p:cNvPr id="17" name="Rounded Rectangle 16"/>
          <p:cNvSpPr/>
          <p:nvPr/>
        </p:nvSpPr>
        <p:spPr>
          <a:xfrm>
            <a:off x="5867400" y="5394622"/>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Resistance</a:t>
            </a:r>
          </a:p>
        </p:txBody>
      </p:sp>
      <p:sp>
        <p:nvSpPr>
          <p:cNvPr id="20" name="Rounded Rectangle 19"/>
          <p:cNvSpPr/>
          <p:nvPr/>
        </p:nvSpPr>
        <p:spPr>
          <a:xfrm>
            <a:off x="8305801" y="5394623"/>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Frequency Curve</a:t>
            </a:r>
          </a:p>
        </p:txBody>
      </p:sp>
      <p:sp>
        <p:nvSpPr>
          <p:cNvPr id="24" name="Rounded Rectangle 23"/>
          <p:cNvSpPr/>
          <p:nvPr/>
        </p:nvSpPr>
        <p:spPr>
          <a:xfrm>
            <a:off x="5318544" y="1251466"/>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mj-lt"/>
              </a:rPr>
              <a:t>Actor</a:t>
            </a:r>
          </a:p>
        </p:txBody>
      </p:sp>
      <p:sp>
        <p:nvSpPr>
          <p:cNvPr id="2" name="Title 1"/>
          <p:cNvSpPr>
            <a:spLocks noGrp="1"/>
          </p:cNvSpPr>
          <p:nvPr>
            <p:ph type="title"/>
          </p:nvPr>
        </p:nvSpPr>
        <p:spPr/>
        <p:txBody>
          <a:bodyPr/>
          <a:lstStyle/>
          <a:p>
            <a:r>
              <a:rPr lang="en-US" dirty="0" smtClean="0"/>
              <a:t>Measurement System Class Hierarchy</a:t>
            </a:r>
            <a:endParaRPr lang="en-US" dirty="0"/>
          </a:p>
        </p:txBody>
      </p:sp>
      <p:sp>
        <p:nvSpPr>
          <p:cNvPr id="39" name="Rounded Rectangle 38"/>
          <p:cNvSpPr/>
          <p:nvPr/>
        </p:nvSpPr>
        <p:spPr>
          <a:xfrm>
            <a:off x="8153400" y="2762745"/>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mj-lt"/>
              </a:rPr>
              <a:t>Results</a:t>
            </a:r>
          </a:p>
        </p:txBody>
      </p:sp>
      <p:sp>
        <p:nvSpPr>
          <p:cNvPr id="41" name="Rounded Rectangle 40"/>
          <p:cNvSpPr/>
          <p:nvPr/>
        </p:nvSpPr>
        <p:spPr>
          <a:xfrm>
            <a:off x="3970818" y="3829050"/>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Operator UI</a:t>
            </a:r>
          </a:p>
        </p:txBody>
      </p:sp>
      <p:cxnSp>
        <p:nvCxnSpPr>
          <p:cNvPr id="62" name="Elbow Connector 61"/>
          <p:cNvCxnSpPr>
            <a:stCxn id="4" idx="0"/>
            <a:endCxn id="24" idx="2"/>
          </p:cNvCxnSpPr>
          <p:nvPr/>
        </p:nvCxnSpPr>
        <p:spPr>
          <a:xfrm rot="5400000" flipH="1" flipV="1">
            <a:off x="4075334" y="909934"/>
            <a:ext cx="901679" cy="2803944"/>
          </a:xfrm>
          <a:prstGeom prst="bentConnector3">
            <a:avLst>
              <a:gd name="adj1" fmla="val 25815"/>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Elbow Connector 64"/>
          <p:cNvCxnSpPr>
            <a:stCxn id="5" idx="0"/>
            <a:endCxn id="24" idx="2"/>
          </p:cNvCxnSpPr>
          <p:nvPr/>
        </p:nvCxnSpPr>
        <p:spPr>
          <a:xfrm rot="16200000" flipV="1">
            <a:off x="6245283" y="1543930"/>
            <a:ext cx="901679" cy="1535953"/>
          </a:xfrm>
          <a:prstGeom prst="bentConnector3">
            <a:avLst>
              <a:gd name="adj1" fmla="val 25815"/>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7" name="Elbow Connector 66"/>
          <p:cNvCxnSpPr>
            <a:stCxn id="39" idx="0"/>
            <a:endCxn id="24" idx="2"/>
          </p:cNvCxnSpPr>
          <p:nvPr/>
        </p:nvCxnSpPr>
        <p:spPr>
          <a:xfrm rot="16200000" flipV="1">
            <a:off x="6894734" y="894478"/>
            <a:ext cx="901679" cy="2834856"/>
          </a:xfrm>
          <a:prstGeom prst="bentConnector3">
            <a:avLst>
              <a:gd name="adj1" fmla="val 25815"/>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7" name="Elbow Connector 106"/>
          <p:cNvCxnSpPr>
            <a:stCxn id="10" idx="0"/>
            <a:endCxn id="5" idx="2"/>
          </p:cNvCxnSpPr>
          <p:nvPr/>
        </p:nvCxnSpPr>
        <p:spPr>
          <a:xfrm rot="5400000" flipH="1" flipV="1">
            <a:off x="6446466" y="4376992"/>
            <a:ext cx="2022277" cy="12987"/>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Elbow Connector 109"/>
          <p:cNvCxnSpPr>
            <a:stCxn id="16" idx="0"/>
            <a:endCxn id="5" idx="2"/>
          </p:cNvCxnSpPr>
          <p:nvPr/>
        </p:nvCxnSpPr>
        <p:spPr>
          <a:xfrm rot="5400000" flipH="1" flipV="1">
            <a:off x="5349811" y="3280337"/>
            <a:ext cx="2022277" cy="2206297"/>
          </a:xfrm>
          <a:prstGeom prst="bentConnector3">
            <a:avLst>
              <a:gd name="adj1" fmla="val 62052"/>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3" name="Elbow Connector 112"/>
          <p:cNvCxnSpPr>
            <a:stCxn id="17" idx="0"/>
            <a:endCxn id="5" idx="2"/>
          </p:cNvCxnSpPr>
          <p:nvPr/>
        </p:nvCxnSpPr>
        <p:spPr>
          <a:xfrm rot="5400000" flipH="1" flipV="1">
            <a:off x="5883211" y="3813737"/>
            <a:ext cx="2022277" cy="1139497"/>
          </a:xfrm>
          <a:prstGeom prst="bentConnector3">
            <a:avLst>
              <a:gd name="adj1" fmla="val 62052"/>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6" name="Elbow Connector 125"/>
          <p:cNvCxnSpPr>
            <a:stCxn id="20" idx="0"/>
            <a:endCxn id="39" idx="2"/>
          </p:cNvCxnSpPr>
          <p:nvPr/>
        </p:nvCxnSpPr>
        <p:spPr>
          <a:xfrm rot="16200000" flipV="1">
            <a:off x="7751862" y="4383484"/>
            <a:ext cx="2022278" cy="1"/>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Elbow Connector 130"/>
          <p:cNvCxnSpPr>
            <a:stCxn id="41" idx="0"/>
            <a:endCxn id="6" idx="2"/>
          </p:cNvCxnSpPr>
          <p:nvPr/>
        </p:nvCxnSpPr>
        <p:spPr>
          <a:xfrm rot="16200000" flipV="1">
            <a:off x="4196492" y="3597523"/>
            <a:ext cx="456705" cy="6351"/>
          </a:xfrm>
          <a:prstGeom prst="bentConnector3">
            <a:avLst>
              <a:gd name="adj1" fmla="val 50000"/>
            </a:avLst>
          </a:prstGeom>
          <a:ln w="3175">
            <a:tailEnd type="arrow"/>
          </a:ln>
          <a:effectLst/>
        </p:spPr>
        <p:style>
          <a:lnRef idx="2">
            <a:schemeClr val="accent1"/>
          </a:lnRef>
          <a:fillRef idx="0">
            <a:schemeClr val="accent1"/>
          </a:fillRef>
          <a:effectRef idx="1">
            <a:schemeClr val="accent1"/>
          </a:effectRef>
          <a:fontRef idx="minor">
            <a:schemeClr val="tx1"/>
          </a:fontRef>
        </p:style>
      </p:cxnSp>
      <p:cxnSp>
        <p:nvCxnSpPr>
          <p:cNvPr id="135" name="Elbow Connector 134"/>
          <p:cNvCxnSpPr>
            <a:stCxn id="8" idx="0"/>
            <a:endCxn id="4" idx="2"/>
          </p:cNvCxnSpPr>
          <p:nvPr/>
        </p:nvCxnSpPr>
        <p:spPr>
          <a:xfrm rot="5400000" flipH="1" flipV="1">
            <a:off x="2895849" y="3600698"/>
            <a:ext cx="456705" cy="12700"/>
          </a:xfrm>
          <a:prstGeom prst="bentConnector3">
            <a:avLst>
              <a:gd name="adj1" fmla="val 50000"/>
            </a:avLst>
          </a:prstGeom>
          <a:ln w="3175">
            <a:tailEnd type="arrow"/>
          </a:ln>
          <a:effectLst/>
        </p:spPr>
        <p:style>
          <a:lnRef idx="2">
            <a:schemeClr val="accent1"/>
          </a:lnRef>
          <a:fillRef idx="0">
            <a:schemeClr val="accent1"/>
          </a:fillRef>
          <a:effectRef idx="1">
            <a:schemeClr val="accent1"/>
          </a:effectRef>
          <a:fontRef idx="minor">
            <a:schemeClr val="tx1"/>
          </a:fontRef>
        </p:style>
      </p:cxnSp>
      <p:sp>
        <p:nvSpPr>
          <p:cNvPr id="145" name="Rounded Rectangle 144"/>
          <p:cNvSpPr/>
          <p:nvPr/>
        </p:nvSpPr>
        <p:spPr>
          <a:xfrm>
            <a:off x="9366625" y="5394622"/>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Voltage</a:t>
            </a:r>
          </a:p>
        </p:txBody>
      </p:sp>
      <p:cxnSp>
        <p:nvCxnSpPr>
          <p:cNvPr id="146" name="Elbow Connector 145"/>
          <p:cNvCxnSpPr>
            <a:stCxn id="145" idx="0"/>
            <a:endCxn id="39" idx="2"/>
          </p:cNvCxnSpPr>
          <p:nvPr/>
        </p:nvCxnSpPr>
        <p:spPr>
          <a:xfrm rot="16200000" flipV="1">
            <a:off x="8282276" y="3853072"/>
            <a:ext cx="2022277" cy="1060825"/>
          </a:xfrm>
          <a:prstGeom prst="bentConnector3">
            <a:avLst>
              <a:gd name="adj1" fmla="val 62686"/>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61" name="TextBox 160"/>
          <p:cNvSpPr txBox="1"/>
          <p:nvPr/>
        </p:nvSpPr>
        <p:spPr>
          <a:xfrm>
            <a:off x="2286001" y="2381745"/>
            <a:ext cx="3276601" cy="384721"/>
          </a:xfrm>
          <a:prstGeom prst="rect">
            <a:avLst/>
          </a:prstGeom>
          <a:noFill/>
        </p:spPr>
        <p:txBody>
          <a:bodyPr wrap="square" rtlCol="0">
            <a:spAutoFit/>
          </a:bodyPr>
          <a:lstStyle/>
          <a:p>
            <a:r>
              <a:rPr lang="en-US" dirty="0">
                <a:ln>
                  <a:solidFill>
                    <a:sysClr val="windowText" lastClr="000000"/>
                  </a:solidFill>
                </a:ln>
                <a:solidFill>
                  <a:sysClr val="windowText" lastClr="000000"/>
                </a:solidFill>
              </a:rPr>
              <a:t>User-Developed Code</a:t>
            </a:r>
          </a:p>
        </p:txBody>
      </p:sp>
      <p:sp>
        <p:nvSpPr>
          <p:cNvPr id="168" name="Rounded Rectangle 167"/>
          <p:cNvSpPr/>
          <p:nvPr/>
        </p:nvSpPr>
        <p:spPr>
          <a:xfrm>
            <a:off x="4648201" y="1079521"/>
            <a:ext cx="2206297" cy="1018928"/>
          </a:xfrm>
          <a:prstGeom prst="roundRect">
            <a:avLst/>
          </a:prstGeom>
          <a:solidFill>
            <a:schemeClr val="bg1">
              <a:lumMod val="85000"/>
              <a:alpha val="54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7" name="TextBox 166"/>
          <p:cNvSpPr txBox="1"/>
          <p:nvPr/>
        </p:nvSpPr>
        <p:spPr>
          <a:xfrm>
            <a:off x="4657787" y="1066801"/>
            <a:ext cx="677383" cy="384721"/>
          </a:xfrm>
          <a:prstGeom prst="rect">
            <a:avLst/>
          </a:prstGeom>
          <a:noFill/>
        </p:spPr>
        <p:txBody>
          <a:bodyPr wrap="square" rtlCol="0">
            <a:spAutoFit/>
          </a:bodyPr>
          <a:lstStyle/>
          <a:p>
            <a:r>
              <a:rPr lang="en-US" dirty="0"/>
              <a:t>vi.lib</a:t>
            </a:r>
          </a:p>
        </p:txBody>
      </p:sp>
      <p:cxnSp>
        <p:nvCxnSpPr>
          <p:cNvPr id="175" name="Straight Connector 174"/>
          <p:cNvCxnSpPr/>
          <p:nvPr/>
        </p:nvCxnSpPr>
        <p:spPr>
          <a:xfrm>
            <a:off x="1524000" y="4727377"/>
            <a:ext cx="9144000" cy="0"/>
          </a:xfrm>
          <a:prstGeom prst="line">
            <a:avLst/>
          </a:prstGeom>
          <a:ln>
            <a:prstDash val="lgDash"/>
          </a:ln>
        </p:spPr>
        <p:style>
          <a:lnRef idx="2">
            <a:schemeClr val="accent1"/>
          </a:lnRef>
          <a:fillRef idx="0">
            <a:schemeClr val="accent1"/>
          </a:fillRef>
          <a:effectRef idx="1">
            <a:schemeClr val="accent1"/>
          </a:effectRef>
          <a:fontRef idx="minor">
            <a:schemeClr val="tx1"/>
          </a:fontRef>
        </p:style>
      </p:cxnSp>
      <p:sp>
        <p:nvSpPr>
          <p:cNvPr id="176" name="TextBox 175"/>
          <p:cNvSpPr txBox="1"/>
          <p:nvPr/>
        </p:nvSpPr>
        <p:spPr>
          <a:xfrm>
            <a:off x="1523998" y="4781551"/>
            <a:ext cx="3048002" cy="307777"/>
          </a:xfrm>
          <a:prstGeom prst="rect">
            <a:avLst/>
          </a:prstGeom>
          <a:noFill/>
          <a:effectLst/>
        </p:spPr>
        <p:txBody>
          <a:bodyPr wrap="square" rtlCol="0">
            <a:spAutoFit/>
          </a:bodyPr>
          <a:lstStyle/>
          <a:p>
            <a:r>
              <a:rPr lang="en-US" sz="1400" dirty="0">
                <a:solidFill>
                  <a:schemeClr val="bg1">
                    <a:lumMod val="65000"/>
                  </a:schemeClr>
                </a:solidFill>
              </a:rPr>
              <a:t>Dynamically Loaded at Run-Time</a:t>
            </a:r>
          </a:p>
        </p:txBody>
      </p:sp>
      <p:sp>
        <p:nvSpPr>
          <p:cNvPr id="177" name="TextBox 176"/>
          <p:cNvSpPr txBox="1"/>
          <p:nvPr/>
        </p:nvSpPr>
        <p:spPr>
          <a:xfrm>
            <a:off x="1524000" y="4419601"/>
            <a:ext cx="1905001" cy="307777"/>
          </a:xfrm>
          <a:prstGeom prst="rect">
            <a:avLst/>
          </a:prstGeom>
          <a:noFill/>
          <a:effectLst/>
        </p:spPr>
        <p:txBody>
          <a:bodyPr wrap="square" rtlCol="0">
            <a:spAutoFit/>
          </a:bodyPr>
          <a:lstStyle/>
          <a:p>
            <a:r>
              <a:rPr lang="en-US" sz="1400" dirty="0">
                <a:solidFill>
                  <a:schemeClr val="bg1">
                    <a:lumMod val="65000"/>
                  </a:schemeClr>
                </a:solidFill>
              </a:rPr>
              <a:t>Statically linked</a:t>
            </a:r>
          </a:p>
        </p:txBody>
      </p:sp>
      <p:cxnSp>
        <p:nvCxnSpPr>
          <p:cNvPr id="66" name="Elbow Connector 65"/>
          <p:cNvCxnSpPr>
            <a:stCxn id="6" idx="0"/>
            <a:endCxn id="24" idx="2"/>
          </p:cNvCxnSpPr>
          <p:nvPr/>
        </p:nvCxnSpPr>
        <p:spPr>
          <a:xfrm rot="5400000" flipH="1" flipV="1">
            <a:off x="4724067" y="1558669"/>
            <a:ext cx="901679" cy="1506477"/>
          </a:xfrm>
          <a:prstGeom prst="bentConnector3">
            <a:avLst>
              <a:gd name="adj1" fmla="val 25815"/>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Elbow Connector 35"/>
          <p:cNvCxnSpPr/>
          <p:nvPr/>
        </p:nvCxnSpPr>
        <p:spPr>
          <a:xfrm rot="5400000" flipH="1" flipV="1">
            <a:off x="5883211" y="3813737"/>
            <a:ext cx="2022277" cy="1139497"/>
          </a:xfrm>
          <a:prstGeom prst="bentConnector3">
            <a:avLst>
              <a:gd name="adj1" fmla="val 62052"/>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Rounded Rectangle 37"/>
          <p:cNvSpPr/>
          <p:nvPr/>
        </p:nvSpPr>
        <p:spPr>
          <a:xfrm>
            <a:off x="2286000" y="2362200"/>
            <a:ext cx="8001000" cy="1143000"/>
          </a:xfrm>
          <a:prstGeom prst="roundRect">
            <a:avLst>
              <a:gd name="adj" fmla="val 7937"/>
            </a:avLst>
          </a:prstGeom>
          <a:solidFill>
            <a:schemeClr val="bg1">
              <a:lumMod val="85000"/>
              <a:alpha val="54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chemeClr val="tx1"/>
              </a:solidFill>
            </a:endParaRPr>
          </a:p>
        </p:txBody>
      </p:sp>
      <p:sp>
        <p:nvSpPr>
          <p:cNvPr id="40" name="Rounded Rectangle 39"/>
          <p:cNvSpPr/>
          <p:nvPr/>
        </p:nvSpPr>
        <p:spPr>
          <a:xfrm>
            <a:off x="2286000" y="3657600"/>
            <a:ext cx="3962400" cy="762000"/>
          </a:xfrm>
          <a:prstGeom prst="roundRect">
            <a:avLst>
              <a:gd name="adj" fmla="val 7937"/>
            </a:avLst>
          </a:prstGeom>
          <a:solidFill>
            <a:schemeClr val="bg1">
              <a:lumMod val="85000"/>
              <a:alpha val="54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3" name="TextBox 42"/>
          <p:cNvSpPr txBox="1"/>
          <p:nvPr/>
        </p:nvSpPr>
        <p:spPr>
          <a:xfrm>
            <a:off x="4953000" y="3669268"/>
            <a:ext cx="2209800" cy="677108"/>
          </a:xfrm>
          <a:prstGeom prst="rect">
            <a:avLst/>
          </a:prstGeom>
          <a:noFill/>
        </p:spPr>
        <p:txBody>
          <a:bodyPr wrap="square" rtlCol="0">
            <a:spAutoFit/>
          </a:bodyPr>
          <a:lstStyle/>
          <a:p>
            <a:r>
              <a:rPr lang="en-US" dirty="0"/>
              <a:t>Application </a:t>
            </a:r>
          </a:p>
          <a:p>
            <a:r>
              <a:rPr lang="en-US" dirty="0"/>
              <a:t>Specific</a:t>
            </a:r>
          </a:p>
        </p:txBody>
      </p:sp>
      <p:sp>
        <p:nvSpPr>
          <p:cNvPr id="45" name="Rounded Rectangle 44"/>
          <p:cNvSpPr/>
          <p:nvPr/>
        </p:nvSpPr>
        <p:spPr>
          <a:xfrm>
            <a:off x="6858000" y="4953000"/>
            <a:ext cx="2438400" cy="1066800"/>
          </a:xfrm>
          <a:prstGeom prst="roundRect">
            <a:avLst>
              <a:gd name="adj" fmla="val 12782"/>
            </a:avLst>
          </a:prstGeom>
          <a:solidFill>
            <a:schemeClr val="bg1">
              <a:lumMod val="85000"/>
              <a:alpha val="54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6" name="TextBox 45"/>
          <p:cNvSpPr txBox="1"/>
          <p:nvPr/>
        </p:nvSpPr>
        <p:spPr>
          <a:xfrm>
            <a:off x="6858001" y="4953001"/>
            <a:ext cx="914399" cy="384721"/>
          </a:xfrm>
          <a:prstGeom prst="rect">
            <a:avLst/>
          </a:prstGeom>
          <a:noFill/>
        </p:spPr>
        <p:txBody>
          <a:bodyPr wrap="square" rtlCol="0">
            <a:spAutoFit/>
          </a:bodyPr>
          <a:lstStyle/>
          <a:p>
            <a:r>
              <a:rPr lang="en-US" dirty="0"/>
              <a:t>Plugin</a:t>
            </a:r>
          </a:p>
        </p:txBody>
      </p:sp>
    </p:spTree>
    <p:extLst>
      <p:ext uri="{BB962C8B-B14F-4D97-AF65-F5344CB8AC3E}">
        <p14:creationId xmlns:p14="http://schemas.microsoft.com/office/powerpoint/2010/main" val="43867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14600" y="2762745"/>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mj-lt"/>
              </a:rPr>
              <a:t>Controller</a:t>
            </a:r>
          </a:p>
        </p:txBody>
      </p:sp>
      <p:sp>
        <p:nvSpPr>
          <p:cNvPr id="5" name="Rounded Rectangle 4"/>
          <p:cNvSpPr/>
          <p:nvPr/>
        </p:nvSpPr>
        <p:spPr>
          <a:xfrm>
            <a:off x="6854497" y="2762745"/>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mj-lt"/>
              </a:rPr>
              <a:t>Measurement</a:t>
            </a:r>
          </a:p>
        </p:txBody>
      </p:sp>
      <p:sp>
        <p:nvSpPr>
          <p:cNvPr id="6" name="Rounded Rectangle 5"/>
          <p:cNvSpPr/>
          <p:nvPr/>
        </p:nvSpPr>
        <p:spPr>
          <a:xfrm>
            <a:off x="3812067" y="2762745"/>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mj-lt"/>
              </a:rPr>
              <a:t>User Interface</a:t>
            </a:r>
          </a:p>
        </p:txBody>
      </p:sp>
      <p:sp>
        <p:nvSpPr>
          <p:cNvPr id="8" name="Rounded Rectangle 7"/>
          <p:cNvSpPr/>
          <p:nvPr/>
        </p:nvSpPr>
        <p:spPr>
          <a:xfrm>
            <a:off x="2667000" y="3829050"/>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Test Step Controller</a:t>
            </a:r>
          </a:p>
        </p:txBody>
      </p:sp>
      <p:sp>
        <p:nvSpPr>
          <p:cNvPr id="10" name="Rounded Rectangle 9"/>
          <p:cNvSpPr/>
          <p:nvPr/>
        </p:nvSpPr>
        <p:spPr>
          <a:xfrm>
            <a:off x="6993910" y="5394622"/>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Diode I-V</a:t>
            </a:r>
          </a:p>
        </p:txBody>
      </p:sp>
      <p:sp>
        <p:nvSpPr>
          <p:cNvPr id="20" name="Rounded Rectangle 19"/>
          <p:cNvSpPr/>
          <p:nvPr/>
        </p:nvSpPr>
        <p:spPr>
          <a:xfrm>
            <a:off x="8305801" y="5394623"/>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Frequency Curve</a:t>
            </a:r>
          </a:p>
        </p:txBody>
      </p:sp>
      <p:sp>
        <p:nvSpPr>
          <p:cNvPr id="24" name="Rounded Rectangle 23"/>
          <p:cNvSpPr/>
          <p:nvPr/>
        </p:nvSpPr>
        <p:spPr>
          <a:xfrm>
            <a:off x="5318544" y="1251466"/>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mj-lt"/>
              </a:rPr>
              <a:t>Actor</a:t>
            </a:r>
          </a:p>
        </p:txBody>
      </p:sp>
      <p:sp>
        <p:nvSpPr>
          <p:cNvPr id="2" name="Title 1"/>
          <p:cNvSpPr>
            <a:spLocks noGrp="1"/>
          </p:cNvSpPr>
          <p:nvPr>
            <p:ph type="title"/>
          </p:nvPr>
        </p:nvSpPr>
        <p:spPr/>
        <p:txBody>
          <a:bodyPr/>
          <a:lstStyle/>
          <a:p>
            <a:r>
              <a:rPr lang="en-US" dirty="0" smtClean="0"/>
              <a:t>Developing a Plugin</a:t>
            </a:r>
            <a:endParaRPr lang="en-US" dirty="0"/>
          </a:p>
        </p:txBody>
      </p:sp>
      <p:sp>
        <p:nvSpPr>
          <p:cNvPr id="39" name="Rounded Rectangle 38"/>
          <p:cNvSpPr/>
          <p:nvPr/>
        </p:nvSpPr>
        <p:spPr>
          <a:xfrm>
            <a:off x="8153400" y="2762745"/>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mj-lt"/>
              </a:rPr>
              <a:t>Results</a:t>
            </a:r>
          </a:p>
        </p:txBody>
      </p:sp>
      <p:sp>
        <p:nvSpPr>
          <p:cNvPr id="41" name="Rounded Rectangle 40"/>
          <p:cNvSpPr/>
          <p:nvPr/>
        </p:nvSpPr>
        <p:spPr>
          <a:xfrm>
            <a:off x="3970818" y="3829050"/>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Operator UI</a:t>
            </a:r>
          </a:p>
        </p:txBody>
      </p:sp>
      <p:cxnSp>
        <p:nvCxnSpPr>
          <p:cNvPr id="62" name="Elbow Connector 61"/>
          <p:cNvCxnSpPr>
            <a:stCxn id="4" idx="0"/>
            <a:endCxn id="24" idx="2"/>
          </p:cNvCxnSpPr>
          <p:nvPr/>
        </p:nvCxnSpPr>
        <p:spPr>
          <a:xfrm rot="5400000" flipH="1" flipV="1">
            <a:off x="4075334" y="909934"/>
            <a:ext cx="901679" cy="2803944"/>
          </a:xfrm>
          <a:prstGeom prst="bentConnector3">
            <a:avLst>
              <a:gd name="adj1" fmla="val 25815"/>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Elbow Connector 64"/>
          <p:cNvCxnSpPr>
            <a:stCxn id="5" idx="0"/>
            <a:endCxn id="24" idx="2"/>
          </p:cNvCxnSpPr>
          <p:nvPr/>
        </p:nvCxnSpPr>
        <p:spPr>
          <a:xfrm rot="16200000" flipV="1">
            <a:off x="6245283" y="1543930"/>
            <a:ext cx="901679" cy="1535953"/>
          </a:xfrm>
          <a:prstGeom prst="bentConnector3">
            <a:avLst>
              <a:gd name="adj1" fmla="val 25815"/>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6" name="Elbow Connector 65"/>
          <p:cNvCxnSpPr>
            <a:stCxn id="6" idx="0"/>
            <a:endCxn id="24" idx="2"/>
          </p:cNvCxnSpPr>
          <p:nvPr/>
        </p:nvCxnSpPr>
        <p:spPr>
          <a:xfrm rot="5400000" flipH="1" flipV="1">
            <a:off x="4724067" y="1558669"/>
            <a:ext cx="901679" cy="1506477"/>
          </a:xfrm>
          <a:prstGeom prst="bentConnector3">
            <a:avLst>
              <a:gd name="adj1" fmla="val 25815"/>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7" name="Elbow Connector 66"/>
          <p:cNvCxnSpPr>
            <a:stCxn id="39" idx="0"/>
            <a:endCxn id="24" idx="2"/>
          </p:cNvCxnSpPr>
          <p:nvPr/>
        </p:nvCxnSpPr>
        <p:spPr>
          <a:xfrm rot="16200000" flipV="1">
            <a:off x="6894734" y="894478"/>
            <a:ext cx="901679" cy="2834856"/>
          </a:xfrm>
          <a:prstGeom prst="bentConnector3">
            <a:avLst>
              <a:gd name="adj1" fmla="val 25815"/>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7" name="Elbow Connector 106"/>
          <p:cNvCxnSpPr>
            <a:stCxn id="10" idx="0"/>
            <a:endCxn id="5" idx="2"/>
          </p:cNvCxnSpPr>
          <p:nvPr/>
        </p:nvCxnSpPr>
        <p:spPr>
          <a:xfrm rot="5400000" flipH="1" flipV="1">
            <a:off x="6446466" y="4376992"/>
            <a:ext cx="2022277" cy="12987"/>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6" name="Elbow Connector 125"/>
          <p:cNvCxnSpPr>
            <a:stCxn id="20" idx="0"/>
            <a:endCxn id="39" idx="2"/>
          </p:cNvCxnSpPr>
          <p:nvPr/>
        </p:nvCxnSpPr>
        <p:spPr>
          <a:xfrm rot="16200000" flipV="1">
            <a:off x="7751862" y="4383484"/>
            <a:ext cx="2022278" cy="1"/>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Elbow Connector 130"/>
          <p:cNvCxnSpPr>
            <a:stCxn id="41" idx="0"/>
            <a:endCxn id="6" idx="2"/>
          </p:cNvCxnSpPr>
          <p:nvPr/>
        </p:nvCxnSpPr>
        <p:spPr>
          <a:xfrm rot="16200000" flipV="1">
            <a:off x="4196492" y="3597523"/>
            <a:ext cx="456705" cy="6351"/>
          </a:xfrm>
          <a:prstGeom prst="bentConnector3">
            <a:avLst>
              <a:gd name="adj1" fmla="val 50000"/>
            </a:avLst>
          </a:prstGeom>
          <a:ln w="3175">
            <a:tailEnd type="arrow"/>
          </a:ln>
          <a:effectLst/>
        </p:spPr>
        <p:style>
          <a:lnRef idx="2">
            <a:schemeClr val="accent1"/>
          </a:lnRef>
          <a:fillRef idx="0">
            <a:schemeClr val="accent1"/>
          </a:fillRef>
          <a:effectRef idx="1">
            <a:schemeClr val="accent1"/>
          </a:effectRef>
          <a:fontRef idx="minor">
            <a:schemeClr val="tx1"/>
          </a:fontRef>
        </p:style>
      </p:cxnSp>
      <p:cxnSp>
        <p:nvCxnSpPr>
          <p:cNvPr id="135" name="Elbow Connector 134"/>
          <p:cNvCxnSpPr>
            <a:stCxn id="8" idx="0"/>
            <a:endCxn id="4" idx="2"/>
          </p:cNvCxnSpPr>
          <p:nvPr/>
        </p:nvCxnSpPr>
        <p:spPr>
          <a:xfrm rot="5400000" flipH="1" flipV="1">
            <a:off x="2895849" y="3600698"/>
            <a:ext cx="456705" cy="12700"/>
          </a:xfrm>
          <a:prstGeom prst="bentConnector3">
            <a:avLst>
              <a:gd name="adj1" fmla="val 50000"/>
            </a:avLst>
          </a:prstGeom>
          <a:ln w="3175">
            <a:tailEnd type="arrow"/>
          </a:ln>
          <a:effectLst/>
        </p:spPr>
        <p:style>
          <a:lnRef idx="2">
            <a:schemeClr val="accent1"/>
          </a:lnRef>
          <a:fillRef idx="0">
            <a:schemeClr val="accent1"/>
          </a:fillRef>
          <a:effectRef idx="1">
            <a:schemeClr val="accent1"/>
          </a:effectRef>
          <a:fontRef idx="minor">
            <a:schemeClr val="tx1"/>
          </a:fontRef>
        </p:style>
      </p:cxnSp>
      <p:sp>
        <p:nvSpPr>
          <p:cNvPr id="160" name="Rounded Rectangle 159"/>
          <p:cNvSpPr/>
          <p:nvPr/>
        </p:nvSpPr>
        <p:spPr>
          <a:xfrm>
            <a:off x="2286000" y="2362200"/>
            <a:ext cx="8001000" cy="1143000"/>
          </a:xfrm>
          <a:prstGeom prst="roundRect">
            <a:avLst>
              <a:gd name="adj" fmla="val 7937"/>
            </a:avLst>
          </a:prstGeom>
          <a:solidFill>
            <a:schemeClr val="bg1">
              <a:lumMod val="85000"/>
              <a:alpha val="54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1" name="TextBox 160"/>
          <p:cNvSpPr txBox="1"/>
          <p:nvPr/>
        </p:nvSpPr>
        <p:spPr>
          <a:xfrm>
            <a:off x="2286000" y="2381745"/>
            <a:ext cx="4343400" cy="384721"/>
          </a:xfrm>
          <a:prstGeom prst="rect">
            <a:avLst/>
          </a:prstGeom>
          <a:noFill/>
        </p:spPr>
        <p:txBody>
          <a:bodyPr wrap="square" rtlCol="0">
            <a:spAutoFit/>
          </a:bodyPr>
          <a:lstStyle/>
          <a:p>
            <a:r>
              <a:rPr lang="en-US" dirty="0"/>
              <a:t>Common to Application and Plugin</a:t>
            </a:r>
          </a:p>
        </p:txBody>
      </p:sp>
      <p:sp>
        <p:nvSpPr>
          <p:cNvPr id="168" name="Rounded Rectangle 167"/>
          <p:cNvSpPr/>
          <p:nvPr/>
        </p:nvSpPr>
        <p:spPr>
          <a:xfrm>
            <a:off x="4648201" y="1079521"/>
            <a:ext cx="2206297" cy="1018928"/>
          </a:xfrm>
          <a:prstGeom prst="roundRect">
            <a:avLst/>
          </a:prstGeom>
          <a:solidFill>
            <a:schemeClr val="bg1">
              <a:lumMod val="85000"/>
              <a:alpha val="54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7" name="TextBox 166"/>
          <p:cNvSpPr txBox="1"/>
          <p:nvPr/>
        </p:nvSpPr>
        <p:spPr>
          <a:xfrm>
            <a:off x="4657787" y="1066801"/>
            <a:ext cx="677383" cy="384721"/>
          </a:xfrm>
          <a:prstGeom prst="rect">
            <a:avLst/>
          </a:prstGeom>
          <a:noFill/>
        </p:spPr>
        <p:txBody>
          <a:bodyPr wrap="square" rtlCol="0">
            <a:spAutoFit/>
          </a:bodyPr>
          <a:lstStyle/>
          <a:p>
            <a:r>
              <a:rPr lang="en-US" dirty="0"/>
              <a:t>vi.lib</a:t>
            </a:r>
          </a:p>
        </p:txBody>
      </p:sp>
      <p:cxnSp>
        <p:nvCxnSpPr>
          <p:cNvPr id="175" name="Straight Connector 174"/>
          <p:cNvCxnSpPr/>
          <p:nvPr/>
        </p:nvCxnSpPr>
        <p:spPr>
          <a:xfrm>
            <a:off x="1524000" y="4727377"/>
            <a:ext cx="9144000" cy="0"/>
          </a:xfrm>
          <a:prstGeom prst="line">
            <a:avLst/>
          </a:prstGeom>
          <a:ln>
            <a:prstDash val="lgDash"/>
          </a:ln>
        </p:spPr>
        <p:style>
          <a:lnRef idx="2">
            <a:schemeClr val="accent1"/>
          </a:lnRef>
          <a:fillRef idx="0">
            <a:schemeClr val="accent1"/>
          </a:fillRef>
          <a:effectRef idx="1">
            <a:schemeClr val="accent1"/>
          </a:effectRef>
          <a:fontRef idx="minor">
            <a:schemeClr val="tx1"/>
          </a:fontRef>
        </p:style>
      </p:cxnSp>
      <p:sp>
        <p:nvSpPr>
          <p:cNvPr id="176" name="TextBox 175"/>
          <p:cNvSpPr txBox="1"/>
          <p:nvPr/>
        </p:nvSpPr>
        <p:spPr>
          <a:xfrm>
            <a:off x="1523998" y="4781551"/>
            <a:ext cx="3048002" cy="307777"/>
          </a:xfrm>
          <a:prstGeom prst="rect">
            <a:avLst/>
          </a:prstGeom>
          <a:noFill/>
          <a:effectLst/>
        </p:spPr>
        <p:txBody>
          <a:bodyPr wrap="square" rtlCol="0">
            <a:spAutoFit/>
          </a:bodyPr>
          <a:lstStyle/>
          <a:p>
            <a:r>
              <a:rPr lang="en-US" sz="1400" dirty="0">
                <a:solidFill>
                  <a:schemeClr val="bg1">
                    <a:lumMod val="65000"/>
                  </a:schemeClr>
                </a:solidFill>
              </a:rPr>
              <a:t>Dynamically Loaded at Run-Time</a:t>
            </a:r>
          </a:p>
        </p:txBody>
      </p:sp>
      <p:sp>
        <p:nvSpPr>
          <p:cNvPr id="177" name="TextBox 176"/>
          <p:cNvSpPr txBox="1"/>
          <p:nvPr/>
        </p:nvSpPr>
        <p:spPr>
          <a:xfrm>
            <a:off x="1524000" y="4419601"/>
            <a:ext cx="1905001" cy="307777"/>
          </a:xfrm>
          <a:prstGeom prst="rect">
            <a:avLst/>
          </a:prstGeom>
          <a:noFill/>
          <a:effectLst/>
        </p:spPr>
        <p:txBody>
          <a:bodyPr wrap="square" rtlCol="0">
            <a:spAutoFit/>
          </a:bodyPr>
          <a:lstStyle/>
          <a:p>
            <a:r>
              <a:rPr lang="en-US" sz="1400" dirty="0">
                <a:solidFill>
                  <a:schemeClr val="bg1">
                    <a:lumMod val="65000"/>
                  </a:schemeClr>
                </a:solidFill>
              </a:rPr>
              <a:t>Statically linked</a:t>
            </a:r>
          </a:p>
        </p:txBody>
      </p:sp>
      <p:sp>
        <p:nvSpPr>
          <p:cNvPr id="37" name="Rounded Rectangle 36"/>
          <p:cNvSpPr/>
          <p:nvPr/>
        </p:nvSpPr>
        <p:spPr>
          <a:xfrm>
            <a:off x="6858000" y="4953000"/>
            <a:ext cx="2438400" cy="1066800"/>
          </a:xfrm>
          <a:prstGeom prst="roundRect">
            <a:avLst>
              <a:gd name="adj" fmla="val 12782"/>
            </a:avLst>
          </a:prstGeom>
          <a:solidFill>
            <a:schemeClr val="bg1">
              <a:lumMod val="85000"/>
              <a:alpha val="54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2" name="TextBox 41"/>
          <p:cNvSpPr txBox="1"/>
          <p:nvPr/>
        </p:nvSpPr>
        <p:spPr>
          <a:xfrm>
            <a:off x="6858001" y="4953001"/>
            <a:ext cx="914399" cy="384721"/>
          </a:xfrm>
          <a:prstGeom prst="rect">
            <a:avLst/>
          </a:prstGeom>
          <a:noFill/>
        </p:spPr>
        <p:txBody>
          <a:bodyPr wrap="square" rtlCol="0">
            <a:spAutoFit/>
          </a:bodyPr>
          <a:lstStyle/>
          <a:p>
            <a:r>
              <a:rPr lang="en-US" dirty="0"/>
              <a:t>Plugin</a:t>
            </a:r>
          </a:p>
        </p:txBody>
      </p:sp>
      <p:sp>
        <p:nvSpPr>
          <p:cNvPr id="40" name="Rounded Rectangle 39"/>
          <p:cNvSpPr/>
          <p:nvPr/>
        </p:nvSpPr>
        <p:spPr>
          <a:xfrm>
            <a:off x="2286000" y="3657600"/>
            <a:ext cx="3962400" cy="762000"/>
          </a:xfrm>
          <a:prstGeom prst="roundRect">
            <a:avLst>
              <a:gd name="adj" fmla="val 7937"/>
            </a:avLst>
          </a:prstGeom>
          <a:solidFill>
            <a:schemeClr val="bg1">
              <a:lumMod val="85000"/>
              <a:alpha val="54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3" name="TextBox 42"/>
          <p:cNvSpPr txBox="1"/>
          <p:nvPr/>
        </p:nvSpPr>
        <p:spPr>
          <a:xfrm>
            <a:off x="4953000" y="3669268"/>
            <a:ext cx="2209800" cy="677108"/>
          </a:xfrm>
          <a:prstGeom prst="rect">
            <a:avLst/>
          </a:prstGeom>
          <a:noFill/>
        </p:spPr>
        <p:txBody>
          <a:bodyPr wrap="square" rtlCol="0">
            <a:spAutoFit/>
          </a:bodyPr>
          <a:lstStyle/>
          <a:p>
            <a:r>
              <a:rPr lang="en-US" dirty="0"/>
              <a:t>Application </a:t>
            </a:r>
          </a:p>
          <a:p>
            <a:r>
              <a:rPr lang="en-US" dirty="0"/>
              <a:t>Specific</a:t>
            </a:r>
          </a:p>
        </p:txBody>
      </p:sp>
      <p:grpSp>
        <p:nvGrpSpPr>
          <p:cNvPr id="38" name="Group 37"/>
          <p:cNvGrpSpPr/>
          <p:nvPr/>
        </p:nvGrpSpPr>
        <p:grpSpPr>
          <a:xfrm>
            <a:off x="7620000" y="1828800"/>
            <a:ext cx="1828800" cy="685800"/>
            <a:chOff x="6248400" y="1676400"/>
            <a:chExt cx="1828800" cy="685800"/>
          </a:xfrm>
        </p:grpSpPr>
        <p:sp>
          <p:nvSpPr>
            <p:cNvPr id="44" name="Rounded Rectangle 43"/>
            <p:cNvSpPr/>
            <p:nvPr/>
          </p:nvSpPr>
          <p:spPr>
            <a:xfrm>
              <a:off x="6248400" y="1676400"/>
              <a:ext cx="1828800" cy="685800"/>
            </a:xfrm>
            <a:prstGeom prst="round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lvl="2"/>
              <a:endParaRPr lang="en-US" sz="1400" dirty="0">
                <a:solidFill>
                  <a:schemeClr val="bg1">
                    <a:lumMod val="50000"/>
                  </a:schemeClr>
                </a:solidFill>
              </a:endParaRPr>
            </a:p>
          </p:txBody>
        </p:sp>
        <p:pic>
          <p:nvPicPr>
            <p:cNvPr id="45" name="Picture 44"/>
            <p:cNvPicPr>
              <a:picLocks noChangeAspect="1"/>
            </p:cNvPicPr>
            <p:nvPr/>
          </p:nvPicPr>
          <p:blipFill>
            <a:blip r:embed="rId3" cstate="email">
              <a:extLst>
                <a:ext uri="{BEBA8EAE-BF5A-486C-A8C5-ECC9F3942E4B}">
                  <a14:imgProps xmlns:a14="http://schemas.microsoft.com/office/drawing/2010/main">
                    <a14:imgLayer r:embed="rId4">
                      <a14:imgEffect>
                        <a14:backgroundRemoval t="9434" b="98742" l="6875" r="95000"/>
                      </a14:imgEffect>
                    </a14:imgLayer>
                  </a14:imgProps>
                </a:ext>
                <a:ext uri="{28A0092B-C50C-407E-A947-70E740481C1C}">
                  <a14:useLocalDpi xmlns:a14="http://schemas.microsoft.com/office/drawing/2010/main"/>
                </a:ext>
              </a:extLst>
            </a:blip>
            <a:stretch>
              <a:fillRect/>
            </a:stretch>
          </p:blipFill>
          <p:spPr>
            <a:xfrm>
              <a:off x="6324600" y="1752600"/>
              <a:ext cx="536755" cy="533400"/>
            </a:xfrm>
            <a:prstGeom prst="rect">
              <a:avLst/>
            </a:prstGeom>
          </p:spPr>
        </p:pic>
        <p:sp>
          <p:nvSpPr>
            <p:cNvPr id="46" name="Rectangle 45"/>
            <p:cNvSpPr/>
            <p:nvPr/>
          </p:nvSpPr>
          <p:spPr>
            <a:xfrm>
              <a:off x="6781800" y="1752600"/>
              <a:ext cx="1295400" cy="523220"/>
            </a:xfrm>
            <a:prstGeom prst="rect">
              <a:avLst/>
            </a:prstGeom>
          </p:spPr>
          <p:txBody>
            <a:bodyPr wrap="square">
              <a:spAutoFit/>
            </a:bodyPr>
            <a:lstStyle/>
            <a:p>
              <a:r>
                <a:rPr lang="en-US" sz="1400" dirty="0">
                  <a:solidFill>
                    <a:schemeClr val="bg1">
                      <a:lumMod val="50000"/>
                    </a:schemeClr>
                  </a:solidFill>
                </a:rPr>
                <a:t>Common</a:t>
              </a:r>
            </a:p>
            <a:p>
              <a:r>
                <a:rPr lang="en-US" sz="1400" dirty="0">
                  <a:solidFill>
                    <a:schemeClr val="bg1">
                      <a:lumMod val="50000"/>
                    </a:schemeClr>
                  </a:solidFill>
                </a:rPr>
                <a:t>Components</a:t>
              </a:r>
            </a:p>
          </p:txBody>
        </p:sp>
      </p:grpSp>
      <p:sp>
        <p:nvSpPr>
          <p:cNvPr id="7" name="Rectangle 6"/>
          <p:cNvSpPr/>
          <p:nvPr/>
        </p:nvSpPr>
        <p:spPr>
          <a:xfrm>
            <a:off x="2157984" y="3559373"/>
            <a:ext cx="4603826" cy="1035149"/>
          </a:xfrm>
          <a:prstGeom prst="rect">
            <a:avLst/>
          </a:prstGeom>
          <a:solidFill>
            <a:schemeClr val="bg1">
              <a:alpha val="73000"/>
            </a:schemeClr>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DON’T NEED AT ALL</a:t>
            </a:r>
            <a:endParaRPr lang="en-US" sz="2400" dirty="0">
              <a:solidFill>
                <a:schemeClr val="tx1"/>
              </a:solidFill>
            </a:endParaRPr>
          </a:p>
        </p:txBody>
      </p:sp>
      <p:sp>
        <p:nvSpPr>
          <p:cNvPr id="47" name="Rectangle 46"/>
          <p:cNvSpPr/>
          <p:nvPr/>
        </p:nvSpPr>
        <p:spPr>
          <a:xfrm>
            <a:off x="2157984" y="1066799"/>
            <a:ext cx="8467838" cy="2535853"/>
          </a:xfrm>
          <a:prstGeom prst="rect">
            <a:avLst/>
          </a:prstGeom>
          <a:solidFill>
            <a:schemeClr val="bg1">
              <a:alpha val="73000"/>
            </a:schemeClr>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DEPENDENCIES</a:t>
            </a:r>
          </a:p>
          <a:p>
            <a:pPr algn="ctr"/>
            <a:r>
              <a:rPr lang="en-US" sz="2400" dirty="0" smtClean="0">
                <a:solidFill>
                  <a:schemeClr val="tx1"/>
                </a:solidFill>
              </a:rPr>
              <a:t>DON’T NEED TO SEE OR EDIT</a:t>
            </a:r>
            <a:endParaRPr lang="en-US" sz="2400" dirty="0">
              <a:solidFill>
                <a:schemeClr val="tx1"/>
              </a:solidFill>
            </a:endParaRPr>
          </a:p>
        </p:txBody>
      </p:sp>
    </p:spTree>
    <p:extLst>
      <p:ext uri="{BB962C8B-B14F-4D97-AF65-F5344CB8AC3E}">
        <p14:creationId xmlns:p14="http://schemas.microsoft.com/office/powerpoint/2010/main" val="181977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913"/>
          <a:stretch/>
        </p:blipFill>
        <p:spPr>
          <a:xfrm>
            <a:off x="-124919" y="0"/>
            <a:ext cx="12316919" cy="6858000"/>
          </a:xfrm>
          <a:prstGeom prst="rect">
            <a:avLst/>
          </a:prstGeom>
        </p:spPr>
      </p:pic>
    </p:spTree>
    <p:extLst>
      <p:ext uri="{BB962C8B-B14F-4D97-AF65-F5344CB8AC3E}">
        <p14:creationId xmlns:p14="http://schemas.microsoft.com/office/powerpoint/2010/main" val="2751015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920" y="-840074"/>
            <a:ext cx="12316919" cy="7698074"/>
          </a:xfrm>
          <a:prstGeom prst="rect">
            <a:avLst/>
          </a:prstGeom>
        </p:spPr>
      </p:pic>
    </p:spTree>
    <p:extLst>
      <p:ext uri="{BB962C8B-B14F-4D97-AF65-F5344CB8AC3E}">
        <p14:creationId xmlns:p14="http://schemas.microsoft.com/office/powerpoint/2010/main" val="13899222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5278"/>
          <a:stretch/>
        </p:blipFill>
        <p:spPr>
          <a:xfrm>
            <a:off x="0" y="-359764"/>
            <a:ext cx="12192000" cy="7217764"/>
          </a:xfrm>
          <a:prstGeom prst="rect">
            <a:avLst/>
          </a:prstGeom>
        </p:spPr>
      </p:pic>
    </p:spTree>
    <p:extLst>
      <p:ext uri="{BB962C8B-B14F-4D97-AF65-F5344CB8AC3E}">
        <p14:creationId xmlns:p14="http://schemas.microsoft.com/office/powerpoint/2010/main" val="19898146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62000"/>
            <a:ext cx="12192000" cy="7620000"/>
          </a:xfrm>
          <a:prstGeom prst="rect">
            <a:avLst/>
          </a:prstGeom>
        </p:spPr>
      </p:pic>
    </p:spTree>
    <p:extLst>
      <p:ext uri="{BB962C8B-B14F-4D97-AF65-F5344CB8AC3E}">
        <p14:creationId xmlns:p14="http://schemas.microsoft.com/office/powerpoint/2010/main" val="6254780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l"/>
            <a:r>
              <a:rPr lang="en-US" dirty="0" smtClean="0"/>
              <a:t>Demonstration</a:t>
            </a:r>
            <a:endParaRPr lang="en-US" dirty="0"/>
          </a:p>
        </p:txBody>
      </p:sp>
      <p:sp>
        <p:nvSpPr>
          <p:cNvPr id="5" name="Subtitle 4"/>
          <p:cNvSpPr>
            <a:spLocks noGrp="1"/>
          </p:cNvSpPr>
          <p:nvPr>
            <p:ph type="subTitle" idx="1"/>
          </p:nvPr>
        </p:nvSpPr>
        <p:spPr/>
        <p:txBody>
          <a:bodyPr/>
          <a:lstStyle/>
          <a:p>
            <a:pPr algn="l"/>
            <a:r>
              <a:rPr lang="en-US" dirty="0" smtClean="0"/>
              <a:t>Modify Plugin Code</a:t>
            </a:r>
            <a:endParaRPr lang="en-US" dirty="0"/>
          </a:p>
        </p:txBody>
      </p:sp>
    </p:spTree>
    <p:extLst>
      <p:ext uri="{BB962C8B-B14F-4D97-AF65-F5344CB8AC3E}">
        <p14:creationId xmlns:p14="http://schemas.microsoft.com/office/powerpoint/2010/main" val="15452041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666923" y="1182351"/>
            <a:ext cx="3842701" cy="3585737"/>
          </a:xfrm>
          <a:prstGeom prst="roundRect">
            <a:avLst>
              <a:gd name="adj" fmla="val 8763"/>
            </a:avLst>
          </a:prstGeom>
          <a:solidFill>
            <a:schemeClr val="tx2">
              <a:lumMod val="20000"/>
              <a:lumOff val="80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050">
              <a:solidFill>
                <a:prstClr val="black"/>
              </a:solidFill>
            </a:endParaRPr>
          </a:p>
        </p:txBody>
      </p:sp>
      <p:sp>
        <p:nvSpPr>
          <p:cNvPr id="6" name="Rounded Rectangle 5"/>
          <p:cNvSpPr/>
          <p:nvPr/>
        </p:nvSpPr>
        <p:spPr>
          <a:xfrm>
            <a:off x="2797241" y="1656409"/>
            <a:ext cx="3544932" cy="1613441"/>
          </a:xfrm>
          <a:prstGeom prst="roundRect">
            <a:avLst>
              <a:gd name="adj" fmla="val 8763"/>
            </a:avLst>
          </a:prstGeom>
          <a:solidFill>
            <a:schemeClr val="tx2">
              <a:lumMod val="20000"/>
              <a:lumOff val="80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050">
              <a:solidFill>
                <a:prstClr val="black"/>
              </a:solidFill>
            </a:endParaRPr>
          </a:p>
        </p:txBody>
      </p:sp>
      <p:sp>
        <p:nvSpPr>
          <p:cNvPr id="7" name="TextBox 6"/>
          <p:cNvSpPr txBox="1"/>
          <p:nvPr/>
        </p:nvSpPr>
        <p:spPr>
          <a:xfrm>
            <a:off x="4083485" y="1186688"/>
            <a:ext cx="937959" cy="230832"/>
          </a:xfrm>
          <a:prstGeom prst="rect">
            <a:avLst/>
          </a:prstGeom>
          <a:noFill/>
          <a:effectLst/>
        </p:spPr>
        <p:txBody>
          <a:bodyPr wrap="square" rtlCol="0">
            <a:spAutoFit/>
          </a:bodyPr>
          <a:lstStyle/>
          <a:p>
            <a:pPr algn="ctr"/>
            <a:r>
              <a:rPr lang="en-US" sz="900" dirty="0" smtClean="0">
                <a:solidFill>
                  <a:prstClr val="black"/>
                </a:solidFill>
              </a:rPr>
              <a:t>Startup VI</a:t>
            </a:r>
            <a:endParaRPr lang="en-US" sz="900" dirty="0">
              <a:solidFill>
                <a:prstClr val="black"/>
              </a:solidFill>
            </a:endParaRPr>
          </a:p>
        </p:txBody>
      </p:sp>
      <p:sp>
        <p:nvSpPr>
          <p:cNvPr id="8" name="TextBox 7"/>
          <p:cNvSpPr txBox="1"/>
          <p:nvPr/>
        </p:nvSpPr>
        <p:spPr>
          <a:xfrm>
            <a:off x="2852415" y="1703426"/>
            <a:ext cx="1406937" cy="338554"/>
          </a:xfrm>
          <a:prstGeom prst="rect">
            <a:avLst/>
          </a:prstGeom>
          <a:noFill/>
          <a:effectLst/>
        </p:spPr>
        <p:txBody>
          <a:bodyPr wrap="square" rtlCol="0">
            <a:spAutoFit/>
          </a:bodyPr>
          <a:lstStyle/>
          <a:p>
            <a:r>
              <a:rPr lang="en-US" sz="800" dirty="0" smtClean="0">
                <a:solidFill>
                  <a:prstClr val="black"/>
                </a:solidFill>
              </a:rPr>
              <a:t>Application-Specific, Statically Linked Code</a:t>
            </a:r>
            <a:endParaRPr lang="en-US" sz="800" dirty="0">
              <a:solidFill>
                <a:prstClr val="black"/>
              </a:solidFill>
            </a:endParaRPr>
          </a:p>
        </p:txBody>
      </p:sp>
      <p:cxnSp>
        <p:nvCxnSpPr>
          <p:cNvPr id="9" name="Straight Arrow Connector 8"/>
          <p:cNvCxnSpPr/>
          <p:nvPr/>
        </p:nvCxnSpPr>
        <p:spPr>
          <a:xfrm flipH="1">
            <a:off x="3283461" y="1890128"/>
            <a:ext cx="1269004" cy="61123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945550" y="1890128"/>
            <a:ext cx="606915" cy="61123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552465" y="1890128"/>
            <a:ext cx="0" cy="61123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52465" y="1890128"/>
            <a:ext cx="662089" cy="61123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552465" y="1890128"/>
            <a:ext cx="1269004" cy="61123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3062764" y="2501359"/>
            <a:ext cx="441393" cy="467438"/>
            <a:chOff x="2286000" y="574476"/>
            <a:chExt cx="609600" cy="609600"/>
          </a:xfrm>
        </p:grpSpPr>
        <p:sp>
          <p:nvSpPr>
            <p:cNvPr id="15" name="Rectangle 14"/>
            <p:cNvSpPr/>
            <p:nvPr/>
          </p:nvSpPr>
          <p:spPr>
            <a:xfrm>
              <a:off x="2286000" y="574476"/>
              <a:ext cx="609600" cy="609600"/>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prstClr val="white"/>
                </a:solidFill>
              </a:endParaRPr>
            </a:p>
          </p:txBody>
        </p:sp>
        <p:sp>
          <p:nvSpPr>
            <p:cNvPr id="16" name="Rectangle 15"/>
            <p:cNvSpPr/>
            <p:nvPr/>
          </p:nvSpPr>
          <p:spPr>
            <a:xfrm>
              <a:off x="2286000" y="574476"/>
              <a:ext cx="609600" cy="1875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prstClr val="white"/>
                </a:solidFill>
              </a:endParaRPr>
            </a:p>
          </p:txBody>
        </p:sp>
      </p:grpSp>
      <p:grpSp>
        <p:nvGrpSpPr>
          <p:cNvPr id="17" name="Group 16"/>
          <p:cNvGrpSpPr/>
          <p:nvPr/>
        </p:nvGrpSpPr>
        <p:grpSpPr>
          <a:xfrm>
            <a:off x="3724853" y="2501359"/>
            <a:ext cx="441393" cy="467438"/>
            <a:chOff x="2286000" y="574476"/>
            <a:chExt cx="609600" cy="609600"/>
          </a:xfrm>
        </p:grpSpPr>
        <p:sp>
          <p:nvSpPr>
            <p:cNvPr id="18" name="Rectangle 17"/>
            <p:cNvSpPr/>
            <p:nvPr/>
          </p:nvSpPr>
          <p:spPr>
            <a:xfrm>
              <a:off x="2286000" y="574476"/>
              <a:ext cx="609600" cy="609600"/>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prstClr val="white"/>
                </a:solidFill>
              </a:endParaRPr>
            </a:p>
          </p:txBody>
        </p:sp>
        <p:sp>
          <p:nvSpPr>
            <p:cNvPr id="19" name="Rectangle 18"/>
            <p:cNvSpPr/>
            <p:nvPr/>
          </p:nvSpPr>
          <p:spPr>
            <a:xfrm>
              <a:off x="2286000" y="574476"/>
              <a:ext cx="609600" cy="1875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prstClr val="white"/>
                </a:solidFill>
              </a:endParaRPr>
            </a:p>
          </p:txBody>
        </p:sp>
      </p:grpSp>
      <p:grpSp>
        <p:nvGrpSpPr>
          <p:cNvPr id="20" name="Group 19"/>
          <p:cNvGrpSpPr/>
          <p:nvPr/>
        </p:nvGrpSpPr>
        <p:grpSpPr>
          <a:xfrm>
            <a:off x="4331768" y="2501359"/>
            <a:ext cx="441393" cy="467438"/>
            <a:chOff x="2286000" y="574476"/>
            <a:chExt cx="609600" cy="609600"/>
          </a:xfrm>
        </p:grpSpPr>
        <p:sp>
          <p:nvSpPr>
            <p:cNvPr id="21" name="Rectangle 20"/>
            <p:cNvSpPr/>
            <p:nvPr/>
          </p:nvSpPr>
          <p:spPr>
            <a:xfrm>
              <a:off x="2286000" y="574476"/>
              <a:ext cx="609600" cy="609600"/>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prstClr val="white"/>
                </a:solidFill>
              </a:endParaRPr>
            </a:p>
          </p:txBody>
        </p:sp>
        <p:sp>
          <p:nvSpPr>
            <p:cNvPr id="22" name="Rectangle 21"/>
            <p:cNvSpPr/>
            <p:nvPr/>
          </p:nvSpPr>
          <p:spPr>
            <a:xfrm>
              <a:off x="2286000" y="574476"/>
              <a:ext cx="609600" cy="1875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prstClr val="white"/>
                </a:solidFill>
              </a:endParaRPr>
            </a:p>
          </p:txBody>
        </p:sp>
      </p:grpSp>
      <p:grpSp>
        <p:nvGrpSpPr>
          <p:cNvPr id="23" name="Group 22"/>
          <p:cNvGrpSpPr/>
          <p:nvPr/>
        </p:nvGrpSpPr>
        <p:grpSpPr>
          <a:xfrm>
            <a:off x="4993857" y="2501359"/>
            <a:ext cx="441393" cy="467438"/>
            <a:chOff x="2286000" y="574476"/>
            <a:chExt cx="609600" cy="609600"/>
          </a:xfrm>
        </p:grpSpPr>
        <p:sp>
          <p:nvSpPr>
            <p:cNvPr id="24" name="Rectangle 23"/>
            <p:cNvSpPr/>
            <p:nvPr/>
          </p:nvSpPr>
          <p:spPr>
            <a:xfrm>
              <a:off x="2286000" y="574476"/>
              <a:ext cx="609600" cy="609600"/>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prstClr val="white"/>
                </a:solidFill>
              </a:endParaRPr>
            </a:p>
          </p:txBody>
        </p:sp>
        <p:sp>
          <p:nvSpPr>
            <p:cNvPr id="25" name="Rectangle 24"/>
            <p:cNvSpPr/>
            <p:nvPr/>
          </p:nvSpPr>
          <p:spPr>
            <a:xfrm>
              <a:off x="2286000" y="574476"/>
              <a:ext cx="609600" cy="1875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prstClr val="white"/>
                </a:solidFill>
              </a:endParaRPr>
            </a:p>
          </p:txBody>
        </p:sp>
      </p:grpSp>
      <p:grpSp>
        <p:nvGrpSpPr>
          <p:cNvPr id="26" name="Group 25"/>
          <p:cNvGrpSpPr/>
          <p:nvPr/>
        </p:nvGrpSpPr>
        <p:grpSpPr>
          <a:xfrm>
            <a:off x="5600772" y="2501359"/>
            <a:ext cx="441393" cy="467438"/>
            <a:chOff x="2286000" y="574476"/>
            <a:chExt cx="609600" cy="609600"/>
          </a:xfrm>
        </p:grpSpPr>
        <p:sp>
          <p:nvSpPr>
            <p:cNvPr id="27" name="Rectangle 26"/>
            <p:cNvSpPr/>
            <p:nvPr/>
          </p:nvSpPr>
          <p:spPr>
            <a:xfrm>
              <a:off x="2286000" y="574476"/>
              <a:ext cx="609600" cy="609600"/>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prstClr val="white"/>
                </a:solidFill>
              </a:endParaRPr>
            </a:p>
          </p:txBody>
        </p:sp>
        <p:sp>
          <p:nvSpPr>
            <p:cNvPr id="28" name="Rectangle 27"/>
            <p:cNvSpPr/>
            <p:nvPr/>
          </p:nvSpPr>
          <p:spPr>
            <a:xfrm>
              <a:off x="2286000" y="574476"/>
              <a:ext cx="609600" cy="1875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prstClr val="white"/>
                </a:solidFill>
              </a:endParaRPr>
            </a:p>
          </p:txBody>
        </p:sp>
      </p:grpSp>
      <p:sp>
        <p:nvSpPr>
          <p:cNvPr id="29" name="TextBox 28"/>
          <p:cNvSpPr txBox="1"/>
          <p:nvPr/>
        </p:nvSpPr>
        <p:spPr>
          <a:xfrm>
            <a:off x="2990348" y="2968798"/>
            <a:ext cx="586225" cy="230832"/>
          </a:xfrm>
          <a:prstGeom prst="rect">
            <a:avLst/>
          </a:prstGeom>
          <a:noFill/>
          <a:effectLst/>
        </p:spPr>
        <p:txBody>
          <a:bodyPr wrap="square" rtlCol="0">
            <a:spAutoFit/>
          </a:bodyPr>
          <a:lstStyle/>
          <a:p>
            <a:pPr algn="ctr"/>
            <a:r>
              <a:rPr lang="en-US" sz="900" dirty="0" err="1" smtClean="0">
                <a:solidFill>
                  <a:prstClr val="black"/>
                </a:solidFill>
              </a:rPr>
              <a:t>SubVIs</a:t>
            </a:r>
            <a:endParaRPr lang="en-US" sz="900" dirty="0">
              <a:solidFill>
                <a:prstClr val="black"/>
              </a:solidFill>
            </a:endParaRPr>
          </a:p>
        </p:txBody>
      </p:sp>
      <p:sp>
        <p:nvSpPr>
          <p:cNvPr id="30" name="TextBox 29"/>
          <p:cNvSpPr txBox="1"/>
          <p:nvPr/>
        </p:nvSpPr>
        <p:spPr>
          <a:xfrm>
            <a:off x="3624850" y="2968799"/>
            <a:ext cx="586225" cy="230832"/>
          </a:xfrm>
          <a:prstGeom prst="rect">
            <a:avLst/>
          </a:prstGeom>
          <a:noFill/>
          <a:effectLst/>
        </p:spPr>
        <p:txBody>
          <a:bodyPr wrap="square" rtlCol="0">
            <a:spAutoFit/>
          </a:bodyPr>
          <a:lstStyle/>
          <a:p>
            <a:pPr algn="ctr"/>
            <a:r>
              <a:rPr lang="en-US" sz="900" dirty="0" err="1" smtClean="0">
                <a:solidFill>
                  <a:prstClr val="black"/>
                </a:solidFill>
              </a:rPr>
              <a:t>SubVIs</a:t>
            </a:r>
            <a:endParaRPr lang="en-US" sz="900" dirty="0">
              <a:solidFill>
                <a:prstClr val="black"/>
              </a:solidFill>
            </a:endParaRPr>
          </a:p>
        </p:txBody>
      </p:sp>
      <p:sp>
        <p:nvSpPr>
          <p:cNvPr id="31" name="TextBox 30"/>
          <p:cNvSpPr txBox="1"/>
          <p:nvPr/>
        </p:nvSpPr>
        <p:spPr>
          <a:xfrm>
            <a:off x="4259352" y="2968799"/>
            <a:ext cx="586225" cy="230832"/>
          </a:xfrm>
          <a:prstGeom prst="rect">
            <a:avLst/>
          </a:prstGeom>
          <a:noFill/>
          <a:effectLst/>
        </p:spPr>
        <p:txBody>
          <a:bodyPr wrap="square" rtlCol="0">
            <a:spAutoFit/>
          </a:bodyPr>
          <a:lstStyle/>
          <a:p>
            <a:pPr algn="ctr"/>
            <a:r>
              <a:rPr lang="en-US" sz="900" dirty="0" err="1" smtClean="0">
                <a:solidFill>
                  <a:prstClr val="black"/>
                </a:solidFill>
              </a:rPr>
              <a:t>SubVIs</a:t>
            </a:r>
            <a:endParaRPr lang="en-US" sz="900" dirty="0">
              <a:solidFill>
                <a:prstClr val="black"/>
              </a:solidFill>
            </a:endParaRPr>
          </a:p>
        </p:txBody>
      </p:sp>
      <p:sp>
        <p:nvSpPr>
          <p:cNvPr id="32" name="TextBox 31"/>
          <p:cNvSpPr txBox="1"/>
          <p:nvPr/>
        </p:nvSpPr>
        <p:spPr>
          <a:xfrm>
            <a:off x="4921441" y="2968799"/>
            <a:ext cx="586225" cy="230832"/>
          </a:xfrm>
          <a:prstGeom prst="rect">
            <a:avLst/>
          </a:prstGeom>
          <a:noFill/>
          <a:effectLst/>
        </p:spPr>
        <p:txBody>
          <a:bodyPr wrap="square" rtlCol="0">
            <a:spAutoFit/>
          </a:bodyPr>
          <a:lstStyle/>
          <a:p>
            <a:pPr algn="ctr"/>
            <a:r>
              <a:rPr lang="en-US" sz="900" dirty="0" err="1" smtClean="0">
                <a:solidFill>
                  <a:prstClr val="black"/>
                </a:solidFill>
              </a:rPr>
              <a:t>SubVIs</a:t>
            </a:r>
            <a:endParaRPr lang="en-US" sz="900" dirty="0">
              <a:solidFill>
                <a:prstClr val="black"/>
              </a:solidFill>
            </a:endParaRPr>
          </a:p>
        </p:txBody>
      </p:sp>
      <p:sp>
        <p:nvSpPr>
          <p:cNvPr id="33" name="TextBox 32"/>
          <p:cNvSpPr txBox="1"/>
          <p:nvPr/>
        </p:nvSpPr>
        <p:spPr>
          <a:xfrm>
            <a:off x="5528356" y="2968799"/>
            <a:ext cx="586225" cy="230832"/>
          </a:xfrm>
          <a:prstGeom prst="rect">
            <a:avLst/>
          </a:prstGeom>
          <a:noFill/>
          <a:effectLst/>
        </p:spPr>
        <p:txBody>
          <a:bodyPr wrap="square" rtlCol="0">
            <a:spAutoFit/>
          </a:bodyPr>
          <a:lstStyle/>
          <a:p>
            <a:pPr algn="ctr"/>
            <a:r>
              <a:rPr lang="en-US" sz="900" dirty="0" err="1" smtClean="0">
                <a:solidFill>
                  <a:prstClr val="black"/>
                </a:solidFill>
              </a:rPr>
              <a:t>SubVIs</a:t>
            </a:r>
            <a:endParaRPr lang="en-US" sz="900" dirty="0">
              <a:solidFill>
                <a:prstClr val="black"/>
              </a:solidFill>
            </a:endParaRPr>
          </a:p>
        </p:txBody>
      </p:sp>
      <p:grpSp>
        <p:nvGrpSpPr>
          <p:cNvPr id="34" name="Group 33"/>
          <p:cNvGrpSpPr/>
          <p:nvPr/>
        </p:nvGrpSpPr>
        <p:grpSpPr>
          <a:xfrm>
            <a:off x="4331768" y="1422690"/>
            <a:ext cx="441393" cy="467438"/>
            <a:chOff x="2505074" y="1200150"/>
            <a:chExt cx="609600" cy="609600"/>
          </a:xfrm>
        </p:grpSpPr>
        <p:grpSp>
          <p:nvGrpSpPr>
            <p:cNvPr id="35" name="Group 34"/>
            <p:cNvGrpSpPr/>
            <p:nvPr/>
          </p:nvGrpSpPr>
          <p:grpSpPr>
            <a:xfrm>
              <a:off x="2505074" y="1200150"/>
              <a:ext cx="609600" cy="609600"/>
              <a:chOff x="2286000" y="574476"/>
              <a:chExt cx="609600" cy="609600"/>
            </a:xfrm>
          </p:grpSpPr>
          <p:sp>
            <p:nvSpPr>
              <p:cNvPr id="37" name="Rectangle 36"/>
              <p:cNvSpPr/>
              <p:nvPr/>
            </p:nvSpPr>
            <p:spPr>
              <a:xfrm>
                <a:off x="2286000" y="574476"/>
                <a:ext cx="609600" cy="609600"/>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solidFill>
                    <a:prstClr val="white"/>
                  </a:solidFill>
                </a:endParaRPr>
              </a:p>
            </p:txBody>
          </p:sp>
          <p:sp>
            <p:nvSpPr>
              <p:cNvPr id="38" name="Rectangle 37"/>
              <p:cNvSpPr/>
              <p:nvPr/>
            </p:nvSpPr>
            <p:spPr>
              <a:xfrm>
                <a:off x="2286000" y="574476"/>
                <a:ext cx="609600" cy="1875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prstClr val="white"/>
                  </a:solidFill>
                </a:endParaRPr>
              </a:p>
            </p:txBody>
          </p:sp>
        </p:grpSp>
        <p:pic>
          <p:nvPicPr>
            <p:cNvPr id="36" name="Picture 6" descr="http://www.byteparadigm.com/files/pictures/medium/LabViewIc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474" y="1427333"/>
              <a:ext cx="352426" cy="360089"/>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39" name="Rounded Rectangle 38"/>
          <p:cNvSpPr/>
          <p:nvPr/>
        </p:nvSpPr>
        <p:spPr>
          <a:xfrm>
            <a:off x="3422830" y="3676999"/>
            <a:ext cx="2286418" cy="862489"/>
          </a:xfrm>
          <a:prstGeom prst="roundRect">
            <a:avLst>
              <a:gd name="adj" fmla="val 8763"/>
            </a:avLst>
          </a:prstGeom>
          <a:solidFill>
            <a:schemeClr val="tx2">
              <a:lumMod val="20000"/>
              <a:lumOff val="80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prstClr val="black"/>
              </a:solidFill>
            </a:endParaRPr>
          </a:p>
        </p:txBody>
      </p:sp>
      <p:sp>
        <p:nvSpPr>
          <p:cNvPr id="40" name="Rounded Rectangle 39"/>
          <p:cNvSpPr/>
          <p:nvPr/>
        </p:nvSpPr>
        <p:spPr>
          <a:xfrm>
            <a:off x="3520768" y="3854598"/>
            <a:ext cx="918622" cy="405482"/>
          </a:xfrm>
          <a:prstGeom prst="roundRect">
            <a:avLst>
              <a:gd name="adj" fmla="val 8763"/>
            </a:avLst>
          </a:prstGeom>
          <a:solidFill>
            <a:schemeClr val="tx2">
              <a:lumMod val="20000"/>
              <a:lumOff val="80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prstClr val="black"/>
              </a:solidFill>
            </a:endParaRPr>
          </a:p>
        </p:txBody>
      </p:sp>
      <p:grpSp>
        <p:nvGrpSpPr>
          <p:cNvPr id="41" name="Group 40"/>
          <p:cNvGrpSpPr/>
          <p:nvPr/>
        </p:nvGrpSpPr>
        <p:grpSpPr>
          <a:xfrm>
            <a:off x="4115127" y="3799268"/>
            <a:ext cx="145270" cy="145270"/>
            <a:chOff x="2505074" y="1200150"/>
            <a:chExt cx="609600" cy="609600"/>
          </a:xfrm>
        </p:grpSpPr>
        <p:grpSp>
          <p:nvGrpSpPr>
            <p:cNvPr id="42" name="Group 41"/>
            <p:cNvGrpSpPr/>
            <p:nvPr/>
          </p:nvGrpSpPr>
          <p:grpSpPr>
            <a:xfrm>
              <a:off x="2505074" y="1200150"/>
              <a:ext cx="609600" cy="609600"/>
              <a:chOff x="2286000" y="574476"/>
              <a:chExt cx="609600" cy="609600"/>
            </a:xfrm>
          </p:grpSpPr>
          <p:sp>
            <p:nvSpPr>
              <p:cNvPr id="44" name="Rectangle 43"/>
              <p:cNvSpPr/>
              <p:nvPr/>
            </p:nvSpPr>
            <p:spPr>
              <a:xfrm>
                <a:off x="2286000" y="574476"/>
                <a:ext cx="609600" cy="609600"/>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5" name="Rectangle 44"/>
              <p:cNvSpPr/>
              <p:nvPr/>
            </p:nvSpPr>
            <p:spPr>
              <a:xfrm>
                <a:off x="2286000" y="574476"/>
                <a:ext cx="609600" cy="1875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pic>
          <p:nvPicPr>
            <p:cNvPr id="43" name="Picture 6" descr="http://www.byteparadigm.com/files/pictures/medium/LabView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7474" y="1427333"/>
              <a:ext cx="352426" cy="36008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6" name="Group 45"/>
          <p:cNvGrpSpPr/>
          <p:nvPr/>
        </p:nvGrpSpPr>
        <p:grpSpPr>
          <a:xfrm>
            <a:off x="3703659" y="3799268"/>
            <a:ext cx="145270" cy="145270"/>
            <a:chOff x="2505074" y="1200150"/>
            <a:chExt cx="609600" cy="609600"/>
          </a:xfrm>
        </p:grpSpPr>
        <p:grpSp>
          <p:nvGrpSpPr>
            <p:cNvPr id="47" name="Group 46"/>
            <p:cNvGrpSpPr/>
            <p:nvPr/>
          </p:nvGrpSpPr>
          <p:grpSpPr>
            <a:xfrm>
              <a:off x="2505074" y="1200150"/>
              <a:ext cx="609600" cy="609600"/>
              <a:chOff x="2286000" y="574476"/>
              <a:chExt cx="609600" cy="609600"/>
            </a:xfrm>
          </p:grpSpPr>
          <p:sp>
            <p:nvSpPr>
              <p:cNvPr id="49" name="Rectangle 48"/>
              <p:cNvSpPr/>
              <p:nvPr/>
            </p:nvSpPr>
            <p:spPr>
              <a:xfrm>
                <a:off x="2286000" y="574476"/>
                <a:ext cx="609600" cy="609600"/>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0" name="Rectangle 49"/>
              <p:cNvSpPr/>
              <p:nvPr/>
            </p:nvSpPr>
            <p:spPr>
              <a:xfrm>
                <a:off x="2286000" y="574476"/>
                <a:ext cx="609600" cy="1875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pic>
          <p:nvPicPr>
            <p:cNvPr id="48" name="Picture 6" descr="http://www.byteparadigm.com/files/pictures/medium/LabView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7474" y="1427333"/>
              <a:ext cx="352426" cy="36008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1" name="Group 50"/>
          <p:cNvGrpSpPr/>
          <p:nvPr/>
        </p:nvGrpSpPr>
        <p:grpSpPr>
          <a:xfrm>
            <a:off x="3909393" y="3799268"/>
            <a:ext cx="145270" cy="145270"/>
            <a:chOff x="2505074" y="1200150"/>
            <a:chExt cx="609600" cy="609600"/>
          </a:xfrm>
        </p:grpSpPr>
        <p:grpSp>
          <p:nvGrpSpPr>
            <p:cNvPr id="52" name="Group 51"/>
            <p:cNvGrpSpPr/>
            <p:nvPr/>
          </p:nvGrpSpPr>
          <p:grpSpPr>
            <a:xfrm>
              <a:off x="2505074" y="1200150"/>
              <a:ext cx="609600" cy="609600"/>
              <a:chOff x="2286000" y="574476"/>
              <a:chExt cx="609600" cy="609600"/>
            </a:xfrm>
          </p:grpSpPr>
          <p:sp>
            <p:nvSpPr>
              <p:cNvPr id="54" name="Rectangle 53"/>
              <p:cNvSpPr/>
              <p:nvPr/>
            </p:nvSpPr>
            <p:spPr>
              <a:xfrm>
                <a:off x="2286000" y="574476"/>
                <a:ext cx="609600" cy="609600"/>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5" name="Rectangle 54"/>
              <p:cNvSpPr/>
              <p:nvPr/>
            </p:nvSpPr>
            <p:spPr>
              <a:xfrm>
                <a:off x="2286000" y="574476"/>
                <a:ext cx="609600" cy="1875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pic>
          <p:nvPicPr>
            <p:cNvPr id="53" name="Picture 6" descr="http://www.byteparadigm.com/files/pictures/medium/LabView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7474" y="1427333"/>
              <a:ext cx="352426" cy="36008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6" name="Group 55"/>
          <p:cNvGrpSpPr/>
          <p:nvPr/>
        </p:nvGrpSpPr>
        <p:grpSpPr>
          <a:xfrm>
            <a:off x="3583313" y="4044459"/>
            <a:ext cx="145270" cy="145270"/>
            <a:chOff x="2286000" y="574476"/>
            <a:chExt cx="609600" cy="609600"/>
          </a:xfrm>
        </p:grpSpPr>
        <p:sp>
          <p:nvSpPr>
            <p:cNvPr id="57" name="Rectangle 56"/>
            <p:cNvSpPr/>
            <p:nvPr/>
          </p:nvSpPr>
          <p:spPr>
            <a:xfrm>
              <a:off x="2286000" y="574476"/>
              <a:ext cx="609600" cy="609600"/>
            </a:xfrm>
            <a:prstGeom prst="rect">
              <a:avLst/>
            </a:prstGeom>
            <a:solidFill>
              <a:schemeClr val="bg1">
                <a:alpha val="4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8" name="Rectangle 57"/>
            <p:cNvSpPr/>
            <p:nvPr/>
          </p:nvSpPr>
          <p:spPr>
            <a:xfrm>
              <a:off x="2286000" y="574476"/>
              <a:ext cx="609600" cy="187524"/>
            </a:xfrm>
            <a:prstGeom prst="rect">
              <a:avLst/>
            </a:prstGeom>
            <a:solidFill>
              <a:schemeClr val="accent1">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59" name="Group 58"/>
          <p:cNvGrpSpPr/>
          <p:nvPr/>
        </p:nvGrpSpPr>
        <p:grpSpPr>
          <a:xfrm>
            <a:off x="3790630" y="4044459"/>
            <a:ext cx="145270" cy="145270"/>
            <a:chOff x="2286000" y="574476"/>
            <a:chExt cx="609600" cy="609600"/>
          </a:xfrm>
        </p:grpSpPr>
        <p:sp>
          <p:nvSpPr>
            <p:cNvPr id="60" name="Rectangle 59"/>
            <p:cNvSpPr/>
            <p:nvPr/>
          </p:nvSpPr>
          <p:spPr>
            <a:xfrm>
              <a:off x="2286000" y="574476"/>
              <a:ext cx="609600" cy="609600"/>
            </a:xfrm>
            <a:prstGeom prst="rect">
              <a:avLst/>
            </a:prstGeom>
            <a:solidFill>
              <a:schemeClr val="bg1">
                <a:alpha val="4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61" name="Rectangle 60"/>
            <p:cNvSpPr/>
            <p:nvPr/>
          </p:nvSpPr>
          <p:spPr>
            <a:xfrm>
              <a:off x="2286000" y="574476"/>
              <a:ext cx="609600" cy="187524"/>
            </a:xfrm>
            <a:prstGeom prst="rect">
              <a:avLst/>
            </a:prstGeom>
            <a:solidFill>
              <a:schemeClr val="accent1">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62" name="Group 61"/>
          <p:cNvGrpSpPr/>
          <p:nvPr/>
        </p:nvGrpSpPr>
        <p:grpSpPr>
          <a:xfrm>
            <a:off x="4006175" y="4043933"/>
            <a:ext cx="145270" cy="145270"/>
            <a:chOff x="2286000" y="574476"/>
            <a:chExt cx="609600" cy="609600"/>
          </a:xfrm>
        </p:grpSpPr>
        <p:sp>
          <p:nvSpPr>
            <p:cNvPr id="63" name="Rectangle 62"/>
            <p:cNvSpPr/>
            <p:nvPr/>
          </p:nvSpPr>
          <p:spPr>
            <a:xfrm>
              <a:off x="2286000" y="574476"/>
              <a:ext cx="609600" cy="609600"/>
            </a:xfrm>
            <a:prstGeom prst="rect">
              <a:avLst/>
            </a:prstGeom>
            <a:solidFill>
              <a:schemeClr val="bg1">
                <a:alpha val="4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64" name="Rectangle 63"/>
            <p:cNvSpPr/>
            <p:nvPr/>
          </p:nvSpPr>
          <p:spPr>
            <a:xfrm>
              <a:off x="2286000" y="574476"/>
              <a:ext cx="609600" cy="187524"/>
            </a:xfrm>
            <a:prstGeom prst="rect">
              <a:avLst/>
            </a:prstGeom>
            <a:solidFill>
              <a:schemeClr val="accent1">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65" name="Group 64"/>
          <p:cNvGrpSpPr/>
          <p:nvPr/>
        </p:nvGrpSpPr>
        <p:grpSpPr>
          <a:xfrm>
            <a:off x="4213491" y="4043933"/>
            <a:ext cx="145270" cy="145270"/>
            <a:chOff x="2286000" y="574476"/>
            <a:chExt cx="609600" cy="609600"/>
          </a:xfrm>
        </p:grpSpPr>
        <p:sp>
          <p:nvSpPr>
            <p:cNvPr id="66" name="Rectangle 65"/>
            <p:cNvSpPr/>
            <p:nvPr/>
          </p:nvSpPr>
          <p:spPr>
            <a:xfrm>
              <a:off x="2286000" y="574476"/>
              <a:ext cx="609600" cy="609600"/>
            </a:xfrm>
            <a:prstGeom prst="rect">
              <a:avLst/>
            </a:prstGeom>
            <a:solidFill>
              <a:schemeClr val="bg1">
                <a:alpha val="4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67" name="Rectangle 66"/>
            <p:cNvSpPr/>
            <p:nvPr/>
          </p:nvSpPr>
          <p:spPr>
            <a:xfrm>
              <a:off x="2286000" y="574476"/>
              <a:ext cx="609600" cy="187524"/>
            </a:xfrm>
            <a:prstGeom prst="rect">
              <a:avLst/>
            </a:prstGeom>
            <a:solidFill>
              <a:schemeClr val="accent1">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68" name="TextBox 67"/>
          <p:cNvSpPr txBox="1"/>
          <p:nvPr/>
        </p:nvSpPr>
        <p:spPr>
          <a:xfrm>
            <a:off x="3520768" y="4260080"/>
            <a:ext cx="918623" cy="196431"/>
          </a:xfrm>
          <a:prstGeom prst="rect">
            <a:avLst/>
          </a:prstGeom>
          <a:noFill/>
          <a:effectLst/>
        </p:spPr>
        <p:txBody>
          <a:bodyPr wrap="square" rtlCol="0">
            <a:spAutoFit/>
          </a:bodyPr>
          <a:lstStyle/>
          <a:p>
            <a:pPr algn="ctr"/>
            <a:r>
              <a:rPr lang="en-US" sz="1200" dirty="0" smtClean="0">
                <a:solidFill>
                  <a:prstClr val="black"/>
                </a:solidFill>
              </a:rPr>
              <a:t>Library A</a:t>
            </a:r>
            <a:endParaRPr lang="en-US" sz="1200" dirty="0">
              <a:solidFill>
                <a:prstClr val="black"/>
              </a:solidFill>
            </a:endParaRPr>
          </a:p>
        </p:txBody>
      </p:sp>
      <p:sp>
        <p:nvSpPr>
          <p:cNvPr id="69" name="Rounded Rectangle 68"/>
          <p:cNvSpPr/>
          <p:nvPr/>
        </p:nvSpPr>
        <p:spPr>
          <a:xfrm>
            <a:off x="4681505" y="3854598"/>
            <a:ext cx="918622" cy="405482"/>
          </a:xfrm>
          <a:prstGeom prst="roundRect">
            <a:avLst>
              <a:gd name="adj" fmla="val 8763"/>
            </a:avLst>
          </a:prstGeom>
          <a:solidFill>
            <a:schemeClr val="tx2">
              <a:lumMod val="20000"/>
              <a:lumOff val="80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prstClr val="black"/>
              </a:solidFill>
            </a:endParaRPr>
          </a:p>
        </p:txBody>
      </p:sp>
      <p:grpSp>
        <p:nvGrpSpPr>
          <p:cNvPr id="70" name="Group 69"/>
          <p:cNvGrpSpPr/>
          <p:nvPr/>
        </p:nvGrpSpPr>
        <p:grpSpPr>
          <a:xfrm>
            <a:off x="5275864" y="3799268"/>
            <a:ext cx="145270" cy="145270"/>
            <a:chOff x="2505074" y="1200150"/>
            <a:chExt cx="609600" cy="609600"/>
          </a:xfrm>
        </p:grpSpPr>
        <p:grpSp>
          <p:nvGrpSpPr>
            <p:cNvPr id="71" name="Group 70"/>
            <p:cNvGrpSpPr/>
            <p:nvPr/>
          </p:nvGrpSpPr>
          <p:grpSpPr>
            <a:xfrm>
              <a:off x="2505074" y="1200150"/>
              <a:ext cx="609600" cy="609600"/>
              <a:chOff x="2286000" y="574476"/>
              <a:chExt cx="609600" cy="609600"/>
            </a:xfrm>
          </p:grpSpPr>
          <p:sp>
            <p:nvSpPr>
              <p:cNvPr id="73" name="Rectangle 72"/>
              <p:cNvSpPr/>
              <p:nvPr/>
            </p:nvSpPr>
            <p:spPr>
              <a:xfrm>
                <a:off x="2286000" y="574476"/>
                <a:ext cx="609600" cy="609600"/>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74" name="Rectangle 73"/>
              <p:cNvSpPr/>
              <p:nvPr/>
            </p:nvSpPr>
            <p:spPr>
              <a:xfrm>
                <a:off x="2286000" y="574476"/>
                <a:ext cx="609600" cy="1875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pic>
          <p:nvPicPr>
            <p:cNvPr id="72" name="Picture 6" descr="http://www.byteparadigm.com/files/pictures/medium/LabView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7474" y="1427333"/>
              <a:ext cx="352426" cy="36008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5" name="Group 74"/>
          <p:cNvGrpSpPr/>
          <p:nvPr/>
        </p:nvGrpSpPr>
        <p:grpSpPr>
          <a:xfrm>
            <a:off x="4864396" y="3799268"/>
            <a:ext cx="145270" cy="145270"/>
            <a:chOff x="2505074" y="1200150"/>
            <a:chExt cx="609600" cy="609600"/>
          </a:xfrm>
        </p:grpSpPr>
        <p:grpSp>
          <p:nvGrpSpPr>
            <p:cNvPr id="76" name="Group 75"/>
            <p:cNvGrpSpPr/>
            <p:nvPr/>
          </p:nvGrpSpPr>
          <p:grpSpPr>
            <a:xfrm>
              <a:off x="2505074" y="1200150"/>
              <a:ext cx="609600" cy="609600"/>
              <a:chOff x="2286000" y="574476"/>
              <a:chExt cx="609600" cy="609600"/>
            </a:xfrm>
          </p:grpSpPr>
          <p:sp>
            <p:nvSpPr>
              <p:cNvPr id="78" name="Rectangle 77"/>
              <p:cNvSpPr/>
              <p:nvPr/>
            </p:nvSpPr>
            <p:spPr>
              <a:xfrm>
                <a:off x="2286000" y="574476"/>
                <a:ext cx="609600" cy="609600"/>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79" name="Rectangle 78"/>
              <p:cNvSpPr/>
              <p:nvPr/>
            </p:nvSpPr>
            <p:spPr>
              <a:xfrm>
                <a:off x="2286000" y="574476"/>
                <a:ext cx="609600" cy="1875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pic>
          <p:nvPicPr>
            <p:cNvPr id="77" name="Picture 6" descr="http://www.byteparadigm.com/files/pictures/medium/LabView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7474" y="1427333"/>
              <a:ext cx="352426" cy="36008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80" name="Group 79"/>
          <p:cNvGrpSpPr/>
          <p:nvPr/>
        </p:nvGrpSpPr>
        <p:grpSpPr>
          <a:xfrm>
            <a:off x="5070130" y="3799268"/>
            <a:ext cx="145270" cy="145270"/>
            <a:chOff x="2505074" y="1200150"/>
            <a:chExt cx="609600" cy="609600"/>
          </a:xfrm>
        </p:grpSpPr>
        <p:grpSp>
          <p:nvGrpSpPr>
            <p:cNvPr id="81" name="Group 80"/>
            <p:cNvGrpSpPr/>
            <p:nvPr/>
          </p:nvGrpSpPr>
          <p:grpSpPr>
            <a:xfrm>
              <a:off x="2505074" y="1200150"/>
              <a:ext cx="609600" cy="609600"/>
              <a:chOff x="2286000" y="574476"/>
              <a:chExt cx="609600" cy="609600"/>
            </a:xfrm>
          </p:grpSpPr>
          <p:sp>
            <p:nvSpPr>
              <p:cNvPr id="83" name="Rectangle 82"/>
              <p:cNvSpPr/>
              <p:nvPr/>
            </p:nvSpPr>
            <p:spPr>
              <a:xfrm>
                <a:off x="2286000" y="574476"/>
                <a:ext cx="609600" cy="609600"/>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84" name="Rectangle 83"/>
              <p:cNvSpPr/>
              <p:nvPr/>
            </p:nvSpPr>
            <p:spPr>
              <a:xfrm>
                <a:off x="2286000" y="574476"/>
                <a:ext cx="609600" cy="1875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pic>
          <p:nvPicPr>
            <p:cNvPr id="82" name="Picture 6" descr="http://www.byteparadigm.com/files/pictures/medium/LabViewIc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7474" y="1427333"/>
              <a:ext cx="352426" cy="36008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85" name="Group 84"/>
          <p:cNvGrpSpPr/>
          <p:nvPr/>
        </p:nvGrpSpPr>
        <p:grpSpPr>
          <a:xfrm>
            <a:off x="4744050" y="4044459"/>
            <a:ext cx="145270" cy="145270"/>
            <a:chOff x="2286000" y="574476"/>
            <a:chExt cx="609600" cy="609600"/>
          </a:xfrm>
        </p:grpSpPr>
        <p:sp>
          <p:nvSpPr>
            <p:cNvPr id="86" name="Rectangle 85"/>
            <p:cNvSpPr/>
            <p:nvPr/>
          </p:nvSpPr>
          <p:spPr>
            <a:xfrm>
              <a:off x="2286000" y="574476"/>
              <a:ext cx="609600" cy="609600"/>
            </a:xfrm>
            <a:prstGeom prst="rect">
              <a:avLst/>
            </a:prstGeom>
            <a:solidFill>
              <a:schemeClr val="bg1">
                <a:alpha val="4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87" name="Rectangle 86"/>
            <p:cNvSpPr/>
            <p:nvPr/>
          </p:nvSpPr>
          <p:spPr>
            <a:xfrm>
              <a:off x="2286000" y="574476"/>
              <a:ext cx="609600" cy="187524"/>
            </a:xfrm>
            <a:prstGeom prst="rect">
              <a:avLst/>
            </a:prstGeom>
            <a:solidFill>
              <a:schemeClr val="accent1">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88" name="Group 87"/>
          <p:cNvGrpSpPr/>
          <p:nvPr/>
        </p:nvGrpSpPr>
        <p:grpSpPr>
          <a:xfrm>
            <a:off x="4951366" y="4044459"/>
            <a:ext cx="145270" cy="145270"/>
            <a:chOff x="2286000" y="574476"/>
            <a:chExt cx="609600" cy="609600"/>
          </a:xfrm>
        </p:grpSpPr>
        <p:sp>
          <p:nvSpPr>
            <p:cNvPr id="89" name="Rectangle 88"/>
            <p:cNvSpPr/>
            <p:nvPr/>
          </p:nvSpPr>
          <p:spPr>
            <a:xfrm>
              <a:off x="2286000" y="574476"/>
              <a:ext cx="609600" cy="609600"/>
            </a:xfrm>
            <a:prstGeom prst="rect">
              <a:avLst/>
            </a:prstGeom>
            <a:solidFill>
              <a:schemeClr val="bg1">
                <a:alpha val="4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90" name="Rectangle 89"/>
            <p:cNvSpPr/>
            <p:nvPr/>
          </p:nvSpPr>
          <p:spPr>
            <a:xfrm>
              <a:off x="2286000" y="574476"/>
              <a:ext cx="609600" cy="187524"/>
            </a:xfrm>
            <a:prstGeom prst="rect">
              <a:avLst/>
            </a:prstGeom>
            <a:solidFill>
              <a:schemeClr val="accent1">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91" name="Group 90"/>
          <p:cNvGrpSpPr/>
          <p:nvPr/>
        </p:nvGrpSpPr>
        <p:grpSpPr>
          <a:xfrm>
            <a:off x="5166911" y="4043933"/>
            <a:ext cx="145270" cy="145270"/>
            <a:chOff x="2286000" y="574476"/>
            <a:chExt cx="609600" cy="609600"/>
          </a:xfrm>
        </p:grpSpPr>
        <p:sp>
          <p:nvSpPr>
            <p:cNvPr id="92" name="Rectangle 91"/>
            <p:cNvSpPr/>
            <p:nvPr/>
          </p:nvSpPr>
          <p:spPr>
            <a:xfrm>
              <a:off x="2286000" y="574476"/>
              <a:ext cx="609600" cy="609600"/>
            </a:xfrm>
            <a:prstGeom prst="rect">
              <a:avLst/>
            </a:prstGeom>
            <a:solidFill>
              <a:schemeClr val="bg1">
                <a:alpha val="4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93" name="Rectangle 92"/>
            <p:cNvSpPr/>
            <p:nvPr/>
          </p:nvSpPr>
          <p:spPr>
            <a:xfrm>
              <a:off x="2286000" y="574476"/>
              <a:ext cx="609600" cy="187524"/>
            </a:xfrm>
            <a:prstGeom prst="rect">
              <a:avLst/>
            </a:prstGeom>
            <a:solidFill>
              <a:schemeClr val="accent1">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94" name="Group 93"/>
          <p:cNvGrpSpPr/>
          <p:nvPr/>
        </p:nvGrpSpPr>
        <p:grpSpPr>
          <a:xfrm>
            <a:off x="5374228" y="4043933"/>
            <a:ext cx="145270" cy="145270"/>
            <a:chOff x="2286000" y="574476"/>
            <a:chExt cx="609600" cy="609600"/>
          </a:xfrm>
        </p:grpSpPr>
        <p:sp>
          <p:nvSpPr>
            <p:cNvPr id="95" name="Rectangle 94"/>
            <p:cNvSpPr/>
            <p:nvPr/>
          </p:nvSpPr>
          <p:spPr>
            <a:xfrm>
              <a:off x="2286000" y="574476"/>
              <a:ext cx="609600" cy="609600"/>
            </a:xfrm>
            <a:prstGeom prst="rect">
              <a:avLst/>
            </a:prstGeom>
            <a:solidFill>
              <a:schemeClr val="bg1">
                <a:alpha val="4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96" name="Rectangle 95"/>
            <p:cNvSpPr/>
            <p:nvPr/>
          </p:nvSpPr>
          <p:spPr>
            <a:xfrm>
              <a:off x="2286000" y="574476"/>
              <a:ext cx="609600" cy="187524"/>
            </a:xfrm>
            <a:prstGeom prst="rect">
              <a:avLst/>
            </a:prstGeom>
            <a:solidFill>
              <a:schemeClr val="accent1">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97" name="TextBox 96"/>
          <p:cNvSpPr txBox="1"/>
          <p:nvPr/>
        </p:nvSpPr>
        <p:spPr>
          <a:xfrm>
            <a:off x="4681505" y="4260080"/>
            <a:ext cx="918623" cy="196431"/>
          </a:xfrm>
          <a:prstGeom prst="rect">
            <a:avLst/>
          </a:prstGeom>
          <a:noFill/>
          <a:effectLst/>
        </p:spPr>
        <p:txBody>
          <a:bodyPr wrap="square" rtlCol="0">
            <a:spAutoFit/>
          </a:bodyPr>
          <a:lstStyle/>
          <a:p>
            <a:pPr algn="ctr"/>
            <a:r>
              <a:rPr lang="en-US" sz="1200" dirty="0" smtClean="0">
                <a:solidFill>
                  <a:prstClr val="black"/>
                </a:solidFill>
              </a:rPr>
              <a:t>Library B</a:t>
            </a:r>
            <a:endParaRPr lang="en-US" sz="1200" dirty="0">
              <a:solidFill>
                <a:prstClr val="black"/>
              </a:solidFill>
            </a:endParaRPr>
          </a:p>
        </p:txBody>
      </p:sp>
      <p:grpSp>
        <p:nvGrpSpPr>
          <p:cNvPr id="98" name="Static Link"/>
          <p:cNvGrpSpPr/>
          <p:nvPr/>
        </p:nvGrpSpPr>
        <p:grpSpPr>
          <a:xfrm>
            <a:off x="3004425" y="3267913"/>
            <a:ext cx="1544646" cy="433375"/>
            <a:chOff x="778968" y="2560412"/>
            <a:chExt cx="1544646" cy="699448"/>
          </a:xfrm>
        </p:grpSpPr>
        <p:cxnSp>
          <p:nvCxnSpPr>
            <p:cNvPr id="99" name="Static VI Call"/>
            <p:cNvCxnSpPr/>
            <p:nvPr/>
          </p:nvCxnSpPr>
          <p:spPr>
            <a:xfrm>
              <a:off x="2323614" y="2560412"/>
              <a:ext cx="0" cy="69944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778968" y="2664179"/>
              <a:ext cx="1476874" cy="338554"/>
            </a:xfrm>
            <a:prstGeom prst="rect">
              <a:avLst/>
            </a:prstGeom>
            <a:noFill/>
            <a:effectLst/>
          </p:spPr>
          <p:txBody>
            <a:bodyPr wrap="square" rtlCol="0">
              <a:spAutoFit/>
            </a:bodyPr>
            <a:lstStyle/>
            <a:p>
              <a:pPr algn="r"/>
              <a:r>
                <a:rPr lang="en-US" sz="1600" dirty="0" smtClean="0">
                  <a:solidFill>
                    <a:prstClr val="black"/>
                  </a:solidFill>
                </a:rPr>
                <a:t>Static VI Calls</a:t>
              </a:r>
              <a:endParaRPr lang="en-US" sz="1600" dirty="0">
                <a:solidFill>
                  <a:prstClr val="black"/>
                </a:solidFill>
              </a:endParaRPr>
            </a:p>
          </p:txBody>
        </p:sp>
      </p:grpSp>
      <p:grpSp>
        <p:nvGrpSpPr>
          <p:cNvPr id="101" name="Dynamic Library A"/>
          <p:cNvGrpSpPr/>
          <p:nvPr/>
        </p:nvGrpSpPr>
        <p:grpSpPr>
          <a:xfrm>
            <a:off x="7479166" y="2465369"/>
            <a:ext cx="1295405" cy="1006855"/>
            <a:chOff x="5332108" y="1314138"/>
            <a:chExt cx="1295405" cy="1006855"/>
          </a:xfrm>
        </p:grpSpPr>
        <p:sp>
          <p:nvSpPr>
            <p:cNvPr id="102" name="Rounded Rectangle 101"/>
            <p:cNvSpPr/>
            <p:nvPr/>
          </p:nvSpPr>
          <p:spPr>
            <a:xfrm>
              <a:off x="5332108" y="1749199"/>
              <a:ext cx="1295403" cy="571794"/>
            </a:xfrm>
            <a:prstGeom prst="roundRect">
              <a:avLst>
                <a:gd name="adj" fmla="val 8763"/>
              </a:avLst>
            </a:prstGeom>
            <a:solidFill>
              <a:schemeClr val="tx2">
                <a:lumMod val="20000"/>
                <a:lumOff val="80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prstClr val="black"/>
                </a:solidFill>
              </a:endParaRPr>
            </a:p>
          </p:txBody>
        </p:sp>
        <p:grpSp>
          <p:nvGrpSpPr>
            <p:cNvPr id="103" name="Group 102"/>
            <p:cNvGrpSpPr/>
            <p:nvPr/>
          </p:nvGrpSpPr>
          <p:grpSpPr>
            <a:xfrm>
              <a:off x="6170249" y="1671175"/>
              <a:ext cx="204854" cy="204854"/>
              <a:chOff x="2505074" y="1200150"/>
              <a:chExt cx="609600" cy="609600"/>
            </a:xfrm>
          </p:grpSpPr>
          <p:grpSp>
            <p:nvGrpSpPr>
              <p:cNvPr id="127" name="Group 126"/>
              <p:cNvGrpSpPr/>
              <p:nvPr/>
            </p:nvGrpSpPr>
            <p:grpSpPr>
              <a:xfrm>
                <a:off x="2505074" y="1200150"/>
                <a:ext cx="609600" cy="609600"/>
                <a:chOff x="2286000" y="574476"/>
                <a:chExt cx="609600" cy="609600"/>
              </a:xfrm>
            </p:grpSpPr>
            <p:sp>
              <p:nvSpPr>
                <p:cNvPr id="129" name="Rectangle 128"/>
                <p:cNvSpPr/>
                <p:nvPr/>
              </p:nvSpPr>
              <p:spPr>
                <a:xfrm>
                  <a:off x="2286000" y="574476"/>
                  <a:ext cx="609600" cy="609600"/>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30" name="Rectangle 129"/>
                <p:cNvSpPr/>
                <p:nvPr/>
              </p:nvSpPr>
              <p:spPr>
                <a:xfrm>
                  <a:off x="2286000" y="574476"/>
                  <a:ext cx="609600" cy="1875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pic>
            <p:nvPicPr>
              <p:cNvPr id="128" name="Picture 6" descr="http://www.byteparadigm.com/files/pictures/medium/LabView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7474" y="1427333"/>
                <a:ext cx="352426" cy="36008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04" name="Group 103"/>
            <p:cNvGrpSpPr/>
            <p:nvPr/>
          </p:nvGrpSpPr>
          <p:grpSpPr>
            <a:xfrm>
              <a:off x="5590014" y="1671175"/>
              <a:ext cx="204854" cy="204854"/>
              <a:chOff x="2505074" y="1200150"/>
              <a:chExt cx="609600" cy="609600"/>
            </a:xfrm>
          </p:grpSpPr>
          <p:grpSp>
            <p:nvGrpSpPr>
              <p:cNvPr id="123" name="Group 122"/>
              <p:cNvGrpSpPr/>
              <p:nvPr/>
            </p:nvGrpSpPr>
            <p:grpSpPr>
              <a:xfrm>
                <a:off x="2505074" y="1200150"/>
                <a:ext cx="609600" cy="609600"/>
                <a:chOff x="2286000" y="574476"/>
                <a:chExt cx="609600" cy="609600"/>
              </a:xfrm>
            </p:grpSpPr>
            <p:sp>
              <p:nvSpPr>
                <p:cNvPr id="125" name="Rectangle 124"/>
                <p:cNvSpPr/>
                <p:nvPr/>
              </p:nvSpPr>
              <p:spPr>
                <a:xfrm>
                  <a:off x="2286000" y="574476"/>
                  <a:ext cx="609600" cy="609600"/>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26" name="Rectangle 125"/>
                <p:cNvSpPr/>
                <p:nvPr/>
              </p:nvSpPr>
              <p:spPr>
                <a:xfrm>
                  <a:off x="2286000" y="574476"/>
                  <a:ext cx="609600" cy="1875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pic>
            <p:nvPicPr>
              <p:cNvPr id="124" name="Picture 6" descr="http://www.byteparadigm.com/files/pictures/medium/LabView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7474" y="1427333"/>
                <a:ext cx="352426" cy="36008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05" name="Group 104"/>
            <p:cNvGrpSpPr/>
            <p:nvPr/>
          </p:nvGrpSpPr>
          <p:grpSpPr>
            <a:xfrm>
              <a:off x="5880131" y="1671175"/>
              <a:ext cx="204854" cy="204854"/>
              <a:chOff x="2505074" y="1200150"/>
              <a:chExt cx="609600" cy="609600"/>
            </a:xfrm>
          </p:grpSpPr>
          <p:grpSp>
            <p:nvGrpSpPr>
              <p:cNvPr id="119" name="Group 118"/>
              <p:cNvGrpSpPr/>
              <p:nvPr/>
            </p:nvGrpSpPr>
            <p:grpSpPr>
              <a:xfrm>
                <a:off x="2505074" y="1200150"/>
                <a:ext cx="609600" cy="609600"/>
                <a:chOff x="2286000" y="574476"/>
                <a:chExt cx="609600" cy="609600"/>
              </a:xfrm>
            </p:grpSpPr>
            <p:sp>
              <p:nvSpPr>
                <p:cNvPr id="121" name="Rectangle 120"/>
                <p:cNvSpPr/>
                <p:nvPr/>
              </p:nvSpPr>
              <p:spPr>
                <a:xfrm>
                  <a:off x="2286000" y="574476"/>
                  <a:ext cx="609600" cy="609600"/>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22" name="Rectangle 121"/>
                <p:cNvSpPr/>
                <p:nvPr/>
              </p:nvSpPr>
              <p:spPr>
                <a:xfrm>
                  <a:off x="2286000" y="574476"/>
                  <a:ext cx="609600" cy="1875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pic>
            <p:nvPicPr>
              <p:cNvPr id="120" name="Picture 6" descr="http://www.byteparadigm.com/files/pictures/medium/LabView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7474" y="1427333"/>
                <a:ext cx="352426" cy="36008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06" name="Group 105"/>
            <p:cNvGrpSpPr/>
            <p:nvPr/>
          </p:nvGrpSpPr>
          <p:grpSpPr>
            <a:xfrm>
              <a:off x="5420307" y="2016934"/>
              <a:ext cx="204854" cy="204854"/>
              <a:chOff x="2286000" y="574476"/>
              <a:chExt cx="609600" cy="609600"/>
            </a:xfrm>
          </p:grpSpPr>
          <p:sp>
            <p:nvSpPr>
              <p:cNvPr id="117" name="Rectangle 116"/>
              <p:cNvSpPr/>
              <p:nvPr/>
            </p:nvSpPr>
            <p:spPr>
              <a:xfrm>
                <a:off x="2286000" y="574476"/>
                <a:ext cx="609600" cy="609600"/>
              </a:xfrm>
              <a:prstGeom prst="rect">
                <a:avLst/>
              </a:prstGeom>
              <a:solidFill>
                <a:schemeClr val="bg1">
                  <a:alpha val="4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18" name="Rectangle 117"/>
              <p:cNvSpPr/>
              <p:nvPr/>
            </p:nvSpPr>
            <p:spPr>
              <a:xfrm>
                <a:off x="2286000" y="574476"/>
                <a:ext cx="609600" cy="187524"/>
              </a:xfrm>
              <a:prstGeom prst="rect">
                <a:avLst/>
              </a:prstGeom>
              <a:solidFill>
                <a:schemeClr val="accent1">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107" name="Group 106"/>
            <p:cNvGrpSpPr/>
            <p:nvPr/>
          </p:nvGrpSpPr>
          <p:grpSpPr>
            <a:xfrm>
              <a:off x="5712656" y="2016934"/>
              <a:ext cx="204854" cy="204854"/>
              <a:chOff x="2286000" y="574476"/>
              <a:chExt cx="609600" cy="609600"/>
            </a:xfrm>
          </p:grpSpPr>
          <p:sp>
            <p:nvSpPr>
              <p:cNvPr id="115" name="Rectangle 114"/>
              <p:cNvSpPr/>
              <p:nvPr/>
            </p:nvSpPr>
            <p:spPr>
              <a:xfrm>
                <a:off x="2286000" y="574476"/>
                <a:ext cx="609600" cy="609600"/>
              </a:xfrm>
              <a:prstGeom prst="rect">
                <a:avLst/>
              </a:prstGeom>
              <a:solidFill>
                <a:schemeClr val="bg1">
                  <a:alpha val="4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16" name="Rectangle 115"/>
              <p:cNvSpPr/>
              <p:nvPr/>
            </p:nvSpPr>
            <p:spPr>
              <a:xfrm>
                <a:off x="2286000" y="574476"/>
                <a:ext cx="609600" cy="187524"/>
              </a:xfrm>
              <a:prstGeom prst="rect">
                <a:avLst/>
              </a:prstGeom>
              <a:solidFill>
                <a:schemeClr val="accent1">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108" name="Group 107"/>
            <p:cNvGrpSpPr/>
            <p:nvPr/>
          </p:nvGrpSpPr>
          <p:grpSpPr>
            <a:xfrm>
              <a:off x="6016609" y="2016192"/>
              <a:ext cx="204854" cy="204854"/>
              <a:chOff x="2286000" y="574476"/>
              <a:chExt cx="609600" cy="609600"/>
            </a:xfrm>
          </p:grpSpPr>
          <p:sp>
            <p:nvSpPr>
              <p:cNvPr id="113" name="Rectangle 112"/>
              <p:cNvSpPr/>
              <p:nvPr/>
            </p:nvSpPr>
            <p:spPr>
              <a:xfrm>
                <a:off x="2286000" y="574476"/>
                <a:ext cx="609600" cy="609600"/>
              </a:xfrm>
              <a:prstGeom prst="rect">
                <a:avLst/>
              </a:prstGeom>
              <a:solidFill>
                <a:schemeClr val="bg1">
                  <a:alpha val="4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14" name="Rectangle 113"/>
              <p:cNvSpPr/>
              <p:nvPr/>
            </p:nvSpPr>
            <p:spPr>
              <a:xfrm>
                <a:off x="2286000" y="574476"/>
                <a:ext cx="609600" cy="187524"/>
              </a:xfrm>
              <a:prstGeom prst="rect">
                <a:avLst/>
              </a:prstGeom>
              <a:solidFill>
                <a:schemeClr val="accent1">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109" name="Group 108"/>
            <p:cNvGrpSpPr/>
            <p:nvPr/>
          </p:nvGrpSpPr>
          <p:grpSpPr>
            <a:xfrm>
              <a:off x="6308958" y="2016192"/>
              <a:ext cx="204854" cy="204854"/>
              <a:chOff x="2286000" y="574476"/>
              <a:chExt cx="609600" cy="609600"/>
            </a:xfrm>
          </p:grpSpPr>
          <p:sp>
            <p:nvSpPr>
              <p:cNvPr id="111" name="Rectangle 110"/>
              <p:cNvSpPr/>
              <p:nvPr/>
            </p:nvSpPr>
            <p:spPr>
              <a:xfrm>
                <a:off x="2286000" y="574476"/>
                <a:ext cx="609600" cy="609600"/>
              </a:xfrm>
              <a:prstGeom prst="rect">
                <a:avLst/>
              </a:prstGeom>
              <a:solidFill>
                <a:schemeClr val="bg1">
                  <a:alpha val="4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12" name="Rectangle 111"/>
              <p:cNvSpPr/>
              <p:nvPr/>
            </p:nvSpPr>
            <p:spPr>
              <a:xfrm>
                <a:off x="2286000" y="574476"/>
                <a:ext cx="609600" cy="187524"/>
              </a:xfrm>
              <a:prstGeom prst="rect">
                <a:avLst/>
              </a:prstGeom>
              <a:solidFill>
                <a:schemeClr val="accent1">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110" name="TextBox 109"/>
            <p:cNvSpPr txBox="1"/>
            <p:nvPr/>
          </p:nvSpPr>
          <p:spPr>
            <a:xfrm>
              <a:off x="5332108" y="1314138"/>
              <a:ext cx="1295405" cy="276999"/>
            </a:xfrm>
            <a:prstGeom prst="rect">
              <a:avLst/>
            </a:prstGeom>
            <a:noFill/>
            <a:effectLst/>
          </p:spPr>
          <p:txBody>
            <a:bodyPr wrap="square" rtlCol="0">
              <a:spAutoFit/>
            </a:bodyPr>
            <a:lstStyle/>
            <a:p>
              <a:pPr algn="ctr"/>
              <a:r>
                <a:rPr lang="en-US" sz="1200" dirty="0" smtClean="0">
                  <a:solidFill>
                    <a:prstClr val="black"/>
                  </a:solidFill>
                </a:rPr>
                <a:t>Plugin</a:t>
              </a:r>
              <a:endParaRPr lang="en-US" sz="1200" dirty="0">
                <a:solidFill>
                  <a:prstClr val="black"/>
                </a:solidFill>
              </a:endParaRPr>
            </a:p>
          </p:txBody>
        </p:sp>
      </p:grpSp>
      <p:cxnSp>
        <p:nvCxnSpPr>
          <p:cNvPr id="131" name="Curved Connector 130"/>
          <p:cNvCxnSpPr/>
          <p:nvPr/>
        </p:nvCxnSpPr>
        <p:spPr>
          <a:xfrm>
            <a:off x="6342173" y="2463130"/>
            <a:ext cx="1136993" cy="723197"/>
          </a:xfrm>
          <a:prstGeom prst="curvedConnector3">
            <a:avLst>
              <a:gd name="adj1" fmla="val 50000"/>
            </a:avLst>
          </a:prstGeom>
          <a:ln>
            <a:solidFill>
              <a:schemeClr val="tx1">
                <a:lumMod val="50000"/>
                <a:lumOff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3736266" y="6151193"/>
            <a:ext cx="1524002" cy="307777"/>
          </a:xfrm>
          <a:prstGeom prst="rect">
            <a:avLst/>
          </a:prstGeom>
          <a:noFill/>
          <a:effectLst/>
        </p:spPr>
        <p:txBody>
          <a:bodyPr wrap="square" rtlCol="0">
            <a:spAutoFit/>
          </a:bodyPr>
          <a:lstStyle/>
          <a:p>
            <a:pPr algn="ctr"/>
            <a:r>
              <a:rPr lang="en-US" sz="1400" dirty="0" smtClean="0"/>
              <a:t>Executable</a:t>
            </a:r>
            <a:endParaRPr lang="en-US" sz="1400" dirty="0"/>
          </a:p>
        </p:txBody>
      </p:sp>
      <p:grpSp>
        <p:nvGrpSpPr>
          <p:cNvPr id="133" name="Group 132"/>
          <p:cNvGrpSpPr/>
          <p:nvPr/>
        </p:nvGrpSpPr>
        <p:grpSpPr>
          <a:xfrm>
            <a:off x="4126776" y="5377688"/>
            <a:ext cx="762000" cy="762000"/>
            <a:chOff x="7162800" y="2319635"/>
            <a:chExt cx="762000" cy="762000"/>
          </a:xfrm>
        </p:grpSpPr>
        <p:sp>
          <p:nvSpPr>
            <p:cNvPr id="134" name="Cube 133"/>
            <p:cNvSpPr/>
            <p:nvPr/>
          </p:nvSpPr>
          <p:spPr>
            <a:xfrm rot="16200000">
              <a:off x="7162800" y="2319635"/>
              <a:ext cx="762000" cy="762000"/>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5" name="Picture 4" descr="https://encrypted-tbn2.gstatic.com/images?q=tbn:ANd9GcTRWKyIkrpKamw3KVXgPClWFnzeUurD_1o5ALOzcJp6q7oGE_Nnl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2562225"/>
              <a:ext cx="485775" cy="48577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36" name="Right Arrow 135"/>
          <p:cNvSpPr/>
          <p:nvPr/>
        </p:nvSpPr>
        <p:spPr>
          <a:xfrm rot="5400000">
            <a:off x="4209562" y="4928528"/>
            <a:ext cx="685799" cy="364923"/>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37" name="Straight Connector 136"/>
          <p:cNvCxnSpPr/>
          <p:nvPr/>
        </p:nvCxnSpPr>
        <p:spPr>
          <a:xfrm>
            <a:off x="1785225" y="4973498"/>
            <a:ext cx="9144000" cy="0"/>
          </a:xfrm>
          <a:prstGeom prst="line">
            <a:avLst/>
          </a:prstGeom>
          <a:ln>
            <a:prstDash val="lgDash"/>
          </a:ln>
        </p:spPr>
        <p:style>
          <a:lnRef idx="2">
            <a:schemeClr val="accent1"/>
          </a:lnRef>
          <a:fillRef idx="0">
            <a:schemeClr val="accent1"/>
          </a:fillRef>
          <a:effectRef idx="1">
            <a:schemeClr val="accent1"/>
          </a:effectRef>
          <a:fontRef idx="minor">
            <a:schemeClr val="tx1"/>
          </a:fontRef>
        </p:style>
      </p:cxnSp>
      <p:grpSp>
        <p:nvGrpSpPr>
          <p:cNvPr id="138" name="Dynamic Library N"/>
          <p:cNvGrpSpPr/>
          <p:nvPr/>
        </p:nvGrpSpPr>
        <p:grpSpPr>
          <a:xfrm>
            <a:off x="7500222" y="5489870"/>
            <a:ext cx="1295403" cy="649818"/>
            <a:chOff x="5332108" y="1671175"/>
            <a:chExt cx="1295403" cy="649818"/>
          </a:xfrm>
        </p:grpSpPr>
        <p:sp>
          <p:nvSpPr>
            <p:cNvPr id="139" name="Rounded Rectangle 138"/>
            <p:cNvSpPr/>
            <p:nvPr/>
          </p:nvSpPr>
          <p:spPr>
            <a:xfrm>
              <a:off x="5332108" y="1749199"/>
              <a:ext cx="1295403" cy="571794"/>
            </a:xfrm>
            <a:prstGeom prst="roundRect">
              <a:avLst>
                <a:gd name="adj" fmla="val 8763"/>
              </a:avLst>
            </a:prstGeom>
            <a:solidFill>
              <a:schemeClr val="tx2">
                <a:lumMod val="20000"/>
                <a:lumOff val="80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prstClr val="black"/>
                </a:solidFill>
              </a:endParaRPr>
            </a:p>
          </p:txBody>
        </p:sp>
        <p:grpSp>
          <p:nvGrpSpPr>
            <p:cNvPr id="140" name="Group 139"/>
            <p:cNvGrpSpPr/>
            <p:nvPr/>
          </p:nvGrpSpPr>
          <p:grpSpPr>
            <a:xfrm>
              <a:off x="6170249" y="1671175"/>
              <a:ext cx="204854" cy="204854"/>
              <a:chOff x="2505074" y="1200150"/>
              <a:chExt cx="609600" cy="609600"/>
            </a:xfrm>
          </p:grpSpPr>
          <p:grpSp>
            <p:nvGrpSpPr>
              <p:cNvPr id="163" name="Group 162"/>
              <p:cNvGrpSpPr/>
              <p:nvPr/>
            </p:nvGrpSpPr>
            <p:grpSpPr>
              <a:xfrm>
                <a:off x="2505074" y="1200150"/>
                <a:ext cx="609600" cy="609600"/>
                <a:chOff x="2286000" y="574476"/>
                <a:chExt cx="609600" cy="609600"/>
              </a:xfrm>
            </p:grpSpPr>
            <p:sp>
              <p:nvSpPr>
                <p:cNvPr id="165" name="Rectangle 164"/>
                <p:cNvSpPr/>
                <p:nvPr/>
              </p:nvSpPr>
              <p:spPr>
                <a:xfrm>
                  <a:off x="2286000" y="574476"/>
                  <a:ext cx="609600" cy="609600"/>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66" name="Rectangle 165"/>
                <p:cNvSpPr/>
                <p:nvPr/>
              </p:nvSpPr>
              <p:spPr>
                <a:xfrm>
                  <a:off x="2286000" y="574476"/>
                  <a:ext cx="609600" cy="1875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pic>
            <p:nvPicPr>
              <p:cNvPr id="164" name="Picture 6" descr="http://www.byteparadigm.com/files/pictures/medium/LabView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7474" y="1427333"/>
                <a:ext cx="352426" cy="36008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41" name="Group 140"/>
            <p:cNvGrpSpPr/>
            <p:nvPr/>
          </p:nvGrpSpPr>
          <p:grpSpPr>
            <a:xfrm>
              <a:off x="5590014" y="1671175"/>
              <a:ext cx="204854" cy="204854"/>
              <a:chOff x="2505074" y="1200150"/>
              <a:chExt cx="609600" cy="609600"/>
            </a:xfrm>
          </p:grpSpPr>
          <p:grpSp>
            <p:nvGrpSpPr>
              <p:cNvPr id="159" name="Group 158"/>
              <p:cNvGrpSpPr/>
              <p:nvPr/>
            </p:nvGrpSpPr>
            <p:grpSpPr>
              <a:xfrm>
                <a:off x="2505074" y="1200150"/>
                <a:ext cx="609600" cy="609600"/>
                <a:chOff x="2286000" y="574476"/>
                <a:chExt cx="609600" cy="609600"/>
              </a:xfrm>
            </p:grpSpPr>
            <p:sp>
              <p:nvSpPr>
                <p:cNvPr id="161" name="Rectangle 160"/>
                <p:cNvSpPr/>
                <p:nvPr/>
              </p:nvSpPr>
              <p:spPr>
                <a:xfrm>
                  <a:off x="2286000" y="574476"/>
                  <a:ext cx="609600" cy="609600"/>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62" name="Rectangle 161"/>
                <p:cNvSpPr/>
                <p:nvPr/>
              </p:nvSpPr>
              <p:spPr>
                <a:xfrm>
                  <a:off x="2286000" y="574476"/>
                  <a:ext cx="609600" cy="1875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pic>
            <p:nvPicPr>
              <p:cNvPr id="160" name="Picture 6" descr="http://www.byteparadigm.com/files/pictures/medium/LabView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7474" y="1427333"/>
                <a:ext cx="352426" cy="36008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42" name="Group 141"/>
            <p:cNvGrpSpPr/>
            <p:nvPr/>
          </p:nvGrpSpPr>
          <p:grpSpPr>
            <a:xfrm>
              <a:off x="5880131" y="1671175"/>
              <a:ext cx="204854" cy="204854"/>
              <a:chOff x="2505074" y="1200150"/>
              <a:chExt cx="609600" cy="609600"/>
            </a:xfrm>
          </p:grpSpPr>
          <p:grpSp>
            <p:nvGrpSpPr>
              <p:cNvPr id="155" name="Group 154"/>
              <p:cNvGrpSpPr/>
              <p:nvPr/>
            </p:nvGrpSpPr>
            <p:grpSpPr>
              <a:xfrm>
                <a:off x="2505074" y="1200150"/>
                <a:ext cx="609600" cy="609600"/>
                <a:chOff x="2286000" y="574476"/>
                <a:chExt cx="609600" cy="609600"/>
              </a:xfrm>
            </p:grpSpPr>
            <p:sp>
              <p:nvSpPr>
                <p:cNvPr id="157" name="Rectangle 156"/>
                <p:cNvSpPr/>
                <p:nvPr/>
              </p:nvSpPr>
              <p:spPr>
                <a:xfrm>
                  <a:off x="2286000" y="574476"/>
                  <a:ext cx="609600" cy="609600"/>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8" name="Rectangle 157"/>
                <p:cNvSpPr/>
                <p:nvPr/>
              </p:nvSpPr>
              <p:spPr>
                <a:xfrm>
                  <a:off x="2286000" y="574476"/>
                  <a:ext cx="609600" cy="1875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pic>
            <p:nvPicPr>
              <p:cNvPr id="156" name="Picture 6" descr="http://www.byteparadigm.com/files/pictures/medium/LabView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7474" y="1427333"/>
                <a:ext cx="352426" cy="36008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43" name="Group 142"/>
            <p:cNvGrpSpPr/>
            <p:nvPr/>
          </p:nvGrpSpPr>
          <p:grpSpPr>
            <a:xfrm>
              <a:off x="5420307" y="2016934"/>
              <a:ext cx="204854" cy="204854"/>
              <a:chOff x="2286000" y="574476"/>
              <a:chExt cx="609600" cy="609600"/>
            </a:xfrm>
          </p:grpSpPr>
          <p:sp>
            <p:nvSpPr>
              <p:cNvPr id="153" name="Rectangle 152"/>
              <p:cNvSpPr/>
              <p:nvPr/>
            </p:nvSpPr>
            <p:spPr>
              <a:xfrm>
                <a:off x="2286000" y="574476"/>
                <a:ext cx="609600" cy="609600"/>
              </a:xfrm>
              <a:prstGeom prst="rect">
                <a:avLst/>
              </a:prstGeom>
              <a:solidFill>
                <a:schemeClr val="bg1">
                  <a:alpha val="4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4" name="Rectangle 153"/>
              <p:cNvSpPr/>
              <p:nvPr/>
            </p:nvSpPr>
            <p:spPr>
              <a:xfrm>
                <a:off x="2286000" y="574476"/>
                <a:ext cx="609600" cy="187524"/>
              </a:xfrm>
              <a:prstGeom prst="rect">
                <a:avLst/>
              </a:prstGeom>
              <a:solidFill>
                <a:schemeClr val="accent1">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144" name="Group 143"/>
            <p:cNvGrpSpPr/>
            <p:nvPr/>
          </p:nvGrpSpPr>
          <p:grpSpPr>
            <a:xfrm>
              <a:off x="5712656" y="2016934"/>
              <a:ext cx="204854" cy="204854"/>
              <a:chOff x="2286000" y="574476"/>
              <a:chExt cx="609600" cy="609600"/>
            </a:xfrm>
          </p:grpSpPr>
          <p:sp>
            <p:nvSpPr>
              <p:cNvPr id="151" name="Rectangle 150"/>
              <p:cNvSpPr/>
              <p:nvPr/>
            </p:nvSpPr>
            <p:spPr>
              <a:xfrm>
                <a:off x="2286000" y="574476"/>
                <a:ext cx="609600" cy="609600"/>
              </a:xfrm>
              <a:prstGeom prst="rect">
                <a:avLst/>
              </a:prstGeom>
              <a:solidFill>
                <a:schemeClr val="bg1">
                  <a:alpha val="4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2" name="Rectangle 151"/>
              <p:cNvSpPr/>
              <p:nvPr/>
            </p:nvSpPr>
            <p:spPr>
              <a:xfrm>
                <a:off x="2286000" y="574476"/>
                <a:ext cx="609600" cy="187524"/>
              </a:xfrm>
              <a:prstGeom prst="rect">
                <a:avLst/>
              </a:prstGeom>
              <a:solidFill>
                <a:schemeClr val="accent1">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145" name="Group 144"/>
            <p:cNvGrpSpPr/>
            <p:nvPr/>
          </p:nvGrpSpPr>
          <p:grpSpPr>
            <a:xfrm>
              <a:off x="6016609" y="2016192"/>
              <a:ext cx="204854" cy="204854"/>
              <a:chOff x="2286000" y="574476"/>
              <a:chExt cx="609600" cy="609600"/>
            </a:xfrm>
          </p:grpSpPr>
          <p:sp>
            <p:nvSpPr>
              <p:cNvPr id="149" name="Rectangle 148"/>
              <p:cNvSpPr/>
              <p:nvPr/>
            </p:nvSpPr>
            <p:spPr>
              <a:xfrm>
                <a:off x="2286000" y="574476"/>
                <a:ext cx="609600" cy="609600"/>
              </a:xfrm>
              <a:prstGeom prst="rect">
                <a:avLst/>
              </a:prstGeom>
              <a:solidFill>
                <a:schemeClr val="bg1">
                  <a:alpha val="4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0" name="Rectangle 149"/>
              <p:cNvSpPr/>
              <p:nvPr/>
            </p:nvSpPr>
            <p:spPr>
              <a:xfrm>
                <a:off x="2286000" y="574476"/>
                <a:ext cx="609600" cy="187524"/>
              </a:xfrm>
              <a:prstGeom prst="rect">
                <a:avLst/>
              </a:prstGeom>
              <a:solidFill>
                <a:schemeClr val="accent1">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146" name="Group 145"/>
            <p:cNvGrpSpPr/>
            <p:nvPr/>
          </p:nvGrpSpPr>
          <p:grpSpPr>
            <a:xfrm>
              <a:off x="6308958" y="2016192"/>
              <a:ext cx="204854" cy="204854"/>
              <a:chOff x="2286000" y="574476"/>
              <a:chExt cx="609600" cy="609600"/>
            </a:xfrm>
          </p:grpSpPr>
          <p:sp>
            <p:nvSpPr>
              <p:cNvPr id="147" name="Rectangle 146"/>
              <p:cNvSpPr/>
              <p:nvPr/>
            </p:nvSpPr>
            <p:spPr>
              <a:xfrm>
                <a:off x="2286000" y="574476"/>
                <a:ext cx="609600" cy="609600"/>
              </a:xfrm>
              <a:prstGeom prst="rect">
                <a:avLst/>
              </a:prstGeom>
              <a:solidFill>
                <a:schemeClr val="bg1">
                  <a:alpha val="4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48" name="Rectangle 147"/>
              <p:cNvSpPr/>
              <p:nvPr/>
            </p:nvSpPr>
            <p:spPr>
              <a:xfrm>
                <a:off x="2286000" y="574476"/>
                <a:ext cx="609600" cy="187524"/>
              </a:xfrm>
              <a:prstGeom prst="rect">
                <a:avLst/>
              </a:prstGeom>
              <a:solidFill>
                <a:schemeClr val="accent1">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cxnSp>
        <p:nvCxnSpPr>
          <p:cNvPr id="167" name="Straight Arrow Connector 166"/>
          <p:cNvCxnSpPr/>
          <p:nvPr/>
        </p:nvCxnSpPr>
        <p:spPr>
          <a:xfrm>
            <a:off x="4888776" y="5677013"/>
            <a:ext cx="2611444" cy="5475"/>
          </a:xfrm>
          <a:prstGeom prst="straightConnector1">
            <a:avLst/>
          </a:prstGeom>
          <a:ln>
            <a:solidFill>
              <a:schemeClr val="tx1">
                <a:lumMod val="50000"/>
                <a:lumOff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68" name="Right Arrow 167"/>
          <p:cNvSpPr/>
          <p:nvPr/>
        </p:nvSpPr>
        <p:spPr>
          <a:xfrm rot="5400000">
            <a:off x="7786712" y="4928527"/>
            <a:ext cx="685801" cy="364923"/>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69" name="Curved Connector 168"/>
          <p:cNvCxnSpPr>
            <a:endCxn id="48" idx="3"/>
          </p:cNvCxnSpPr>
          <p:nvPr/>
        </p:nvCxnSpPr>
        <p:spPr>
          <a:xfrm rot="5400000">
            <a:off x="6600048" y="2581424"/>
            <a:ext cx="636020" cy="2417620"/>
          </a:xfrm>
          <a:prstGeom prst="curved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4" name="TextBox 203"/>
          <p:cNvSpPr txBox="1"/>
          <p:nvPr/>
        </p:nvSpPr>
        <p:spPr>
          <a:xfrm>
            <a:off x="9091738" y="4993711"/>
            <a:ext cx="1796640" cy="307777"/>
          </a:xfrm>
          <a:prstGeom prst="rect">
            <a:avLst/>
          </a:prstGeom>
          <a:noFill/>
          <a:effectLst/>
        </p:spPr>
        <p:txBody>
          <a:bodyPr wrap="square" rtlCol="0">
            <a:spAutoFit/>
          </a:bodyPr>
          <a:lstStyle/>
          <a:p>
            <a:pPr algn="r"/>
            <a:r>
              <a:rPr lang="en-US" sz="1400" dirty="0" smtClean="0">
                <a:solidFill>
                  <a:schemeClr val="bg1">
                    <a:lumMod val="65000"/>
                  </a:schemeClr>
                </a:solidFill>
              </a:rPr>
              <a:t>Run-Time Engine</a:t>
            </a:r>
            <a:endParaRPr lang="en-US" sz="1400" dirty="0">
              <a:solidFill>
                <a:schemeClr val="bg1">
                  <a:lumMod val="65000"/>
                </a:schemeClr>
              </a:solidFill>
            </a:endParaRPr>
          </a:p>
        </p:txBody>
      </p:sp>
      <p:sp>
        <p:nvSpPr>
          <p:cNvPr id="205" name="TextBox 204"/>
          <p:cNvSpPr txBox="1"/>
          <p:nvPr/>
        </p:nvSpPr>
        <p:spPr>
          <a:xfrm>
            <a:off x="8490825" y="4387088"/>
            <a:ext cx="2397553" cy="523220"/>
          </a:xfrm>
          <a:prstGeom prst="rect">
            <a:avLst/>
          </a:prstGeom>
          <a:noFill/>
          <a:effectLst/>
        </p:spPr>
        <p:txBody>
          <a:bodyPr wrap="square" rtlCol="0">
            <a:spAutoFit/>
          </a:bodyPr>
          <a:lstStyle/>
          <a:p>
            <a:pPr algn="r"/>
            <a:r>
              <a:rPr lang="en-US" sz="1400" dirty="0" smtClean="0">
                <a:solidFill>
                  <a:schemeClr val="bg1">
                    <a:lumMod val="65000"/>
                  </a:schemeClr>
                </a:solidFill>
              </a:rPr>
              <a:t>LabVIEW </a:t>
            </a:r>
          </a:p>
          <a:p>
            <a:pPr algn="r"/>
            <a:r>
              <a:rPr lang="en-US" sz="1400" dirty="0" smtClean="0">
                <a:solidFill>
                  <a:schemeClr val="bg1">
                    <a:lumMod val="65000"/>
                  </a:schemeClr>
                </a:solidFill>
              </a:rPr>
              <a:t>Development Environment</a:t>
            </a:r>
            <a:endParaRPr lang="en-US" sz="1400" dirty="0">
              <a:solidFill>
                <a:schemeClr val="bg1">
                  <a:lumMod val="65000"/>
                </a:schemeClr>
              </a:solidFill>
            </a:endParaRPr>
          </a:p>
        </p:txBody>
      </p:sp>
      <p:sp>
        <p:nvSpPr>
          <p:cNvPr id="206" name="TextBox 205"/>
          <p:cNvSpPr txBox="1"/>
          <p:nvPr/>
        </p:nvSpPr>
        <p:spPr>
          <a:xfrm>
            <a:off x="5296179" y="5360057"/>
            <a:ext cx="1796640" cy="307777"/>
          </a:xfrm>
          <a:prstGeom prst="rect">
            <a:avLst/>
          </a:prstGeom>
          <a:noFill/>
          <a:effectLst/>
        </p:spPr>
        <p:txBody>
          <a:bodyPr wrap="square" rtlCol="0">
            <a:spAutoFit/>
          </a:bodyPr>
          <a:lstStyle/>
          <a:p>
            <a:pPr algn="ctr"/>
            <a:r>
              <a:rPr lang="en-US" sz="1400" dirty="0" smtClean="0">
                <a:solidFill>
                  <a:schemeClr val="bg1">
                    <a:lumMod val="65000"/>
                  </a:schemeClr>
                </a:solidFill>
              </a:rPr>
              <a:t>Loaded at run-time</a:t>
            </a:r>
            <a:endParaRPr lang="en-US" sz="1400" dirty="0">
              <a:solidFill>
                <a:schemeClr val="bg1">
                  <a:lumMod val="65000"/>
                </a:schemeClr>
              </a:solidFill>
            </a:endParaRPr>
          </a:p>
        </p:txBody>
      </p:sp>
      <p:sp>
        <p:nvSpPr>
          <p:cNvPr id="208" name="Title 207"/>
          <p:cNvSpPr>
            <a:spLocks noGrp="1"/>
          </p:cNvSpPr>
          <p:nvPr>
            <p:ph type="title"/>
          </p:nvPr>
        </p:nvSpPr>
        <p:spPr/>
        <p:txBody>
          <a:bodyPr/>
          <a:lstStyle/>
          <a:p>
            <a:r>
              <a:rPr lang="en-US" dirty="0" smtClean="0"/>
              <a:t>Deploying a Plugin</a:t>
            </a:r>
            <a:endParaRPr lang="en-US" dirty="0"/>
          </a:p>
        </p:txBody>
      </p:sp>
    </p:spTree>
    <p:extLst>
      <p:ext uri="{BB962C8B-B14F-4D97-AF65-F5344CB8AC3E}">
        <p14:creationId xmlns:p14="http://schemas.microsoft.com/office/powerpoint/2010/main" val="38419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36"/>
                                        </p:tgtEl>
                                        <p:attrNameLst>
                                          <p:attrName>style.visibility</p:attrName>
                                        </p:attrNameLst>
                                      </p:cBhvr>
                                      <p:to>
                                        <p:strVal val="visible"/>
                                      </p:to>
                                    </p:set>
                                    <p:animEffect transition="in" filter="fade">
                                      <p:cBhvr>
                                        <p:cTn id="17" dur="500"/>
                                        <p:tgtEl>
                                          <p:spTgt spid="136"/>
                                        </p:tgtEl>
                                      </p:cBhvr>
                                    </p:animEffect>
                                  </p:childTnLst>
                                </p:cTn>
                              </p:par>
                              <p:par>
                                <p:cTn id="18" presetID="10" presetClass="entr" presetSubtype="0" fill="hold" nodeType="withEffect">
                                  <p:stCondLst>
                                    <p:cond delay="0"/>
                                  </p:stCondLst>
                                  <p:childTnLst>
                                    <p:set>
                                      <p:cBhvr>
                                        <p:cTn id="19" dur="1" fill="hold">
                                          <p:stCondLst>
                                            <p:cond delay="0"/>
                                          </p:stCondLst>
                                        </p:cTn>
                                        <p:tgtEl>
                                          <p:spTgt spid="133"/>
                                        </p:tgtEl>
                                        <p:attrNameLst>
                                          <p:attrName>style.visibility</p:attrName>
                                        </p:attrNameLst>
                                      </p:cBhvr>
                                      <p:to>
                                        <p:strVal val="visible"/>
                                      </p:to>
                                    </p:set>
                                    <p:animEffect transition="in" filter="fade">
                                      <p:cBhvr>
                                        <p:cTn id="20" dur="500"/>
                                        <p:tgtEl>
                                          <p:spTgt spid="13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500"/>
                                        <p:tgtEl>
                                          <p:spTgt spid="13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8"/>
                                        </p:tgtEl>
                                        <p:attrNameLst>
                                          <p:attrName>style.visibility</p:attrName>
                                        </p:attrNameLst>
                                      </p:cBhvr>
                                      <p:to>
                                        <p:strVal val="visible"/>
                                      </p:to>
                                    </p:set>
                                    <p:animEffect transition="in" filter="fade">
                                      <p:cBhvr>
                                        <p:cTn id="28" dur="500"/>
                                        <p:tgtEl>
                                          <p:spTgt spid="168"/>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38"/>
                                        </p:tgtEl>
                                        <p:attrNameLst>
                                          <p:attrName>style.visibility</p:attrName>
                                        </p:attrNameLst>
                                      </p:cBhvr>
                                      <p:to>
                                        <p:strVal val="visible"/>
                                      </p:to>
                                    </p:set>
                                    <p:animEffect transition="in" filter="fade">
                                      <p:cBhvr>
                                        <p:cTn id="32" dur="500"/>
                                        <p:tgtEl>
                                          <p:spTgt spid="138"/>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206"/>
                                        </p:tgtEl>
                                        <p:attrNameLst>
                                          <p:attrName>style.visibility</p:attrName>
                                        </p:attrNameLst>
                                      </p:cBhvr>
                                      <p:to>
                                        <p:strVal val="visible"/>
                                      </p:to>
                                    </p:set>
                                    <p:animEffect transition="in" filter="fade">
                                      <p:cBhvr>
                                        <p:cTn id="36" dur="500"/>
                                        <p:tgtEl>
                                          <p:spTgt spid="206"/>
                                        </p:tgtEl>
                                      </p:cBhvr>
                                    </p:animEffect>
                                  </p:childTnLst>
                                </p:cTn>
                              </p:par>
                              <p:par>
                                <p:cTn id="37" presetID="10" presetClass="entr" presetSubtype="0" fill="hold" nodeType="withEffect">
                                  <p:stCondLst>
                                    <p:cond delay="0"/>
                                  </p:stCondLst>
                                  <p:childTnLst>
                                    <p:set>
                                      <p:cBhvr>
                                        <p:cTn id="38" dur="1" fill="hold">
                                          <p:stCondLst>
                                            <p:cond delay="0"/>
                                          </p:stCondLst>
                                        </p:cTn>
                                        <p:tgtEl>
                                          <p:spTgt spid="167"/>
                                        </p:tgtEl>
                                        <p:attrNameLst>
                                          <p:attrName>style.visibility</p:attrName>
                                        </p:attrNameLst>
                                      </p:cBhvr>
                                      <p:to>
                                        <p:strVal val="visible"/>
                                      </p:to>
                                    </p:set>
                                    <p:animEffect transition="in" filter="fade">
                                      <p:cBhvr>
                                        <p:cTn id="39"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9" grpId="0" animBg="1"/>
      <p:bldP spid="132" grpId="0"/>
      <p:bldP spid="136" grpId="0" animBg="1"/>
      <p:bldP spid="168" grpId="0" animBg="1"/>
      <p:bldP spid="20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762000"/>
            <a:ext cx="12192000" cy="7620000"/>
          </a:xfrm>
          <a:prstGeom prst="rect">
            <a:avLst/>
          </a:prstGeom>
        </p:spPr>
      </p:pic>
    </p:spTree>
    <p:extLst>
      <p:ext uri="{BB962C8B-B14F-4D97-AF65-F5344CB8AC3E}">
        <p14:creationId xmlns:p14="http://schemas.microsoft.com/office/powerpoint/2010/main" val="8841583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762000"/>
            <a:ext cx="12192000" cy="7620000"/>
          </a:xfrm>
          <a:prstGeom prst="rect">
            <a:avLst/>
          </a:prstGeom>
        </p:spPr>
      </p:pic>
    </p:spTree>
    <p:extLst>
      <p:ext uri="{BB962C8B-B14F-4D97-AF65-F5344CB8AC3E}">
        <p14:creationId xmlns:p14="http://schemas.microsoft.com/office/powerpoint/2010/main" val="1702313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Requirements</a:t>
            </a:r>
            <a:endParaRPr lang="en-US" dirty="0"/>
          </a:p>
        </p:txBody>
      </p:sp>
      <p:sp>
        <p:nvSpPr>
          <p:cNvPr id="3" name="Content Placeholder 2"/>
          <p:cNvSpPr>
            <a:spLocks noGrp="1"/>
          </p:cNvSpPr>
          <p:nvPr>
            <p:ph idx="1"/>
          </p:nvPr>
        </p:nvSpPr>
        <p:spPr/>
        <p:txBody>
          <a:bodyPr/>
          <a:lstStyle/>
          <a:p>
            <a:r>
              <a:rPr lang="en-US" dirty="0" smtClean="0"/>
              <a:t>Software needs to scale and adapt to new requirements with minimal rework</a:t>
            </a:r>
          </a:p>
          <a:p>
            <a:r>
              <a:rPr lang="en-US" dirty="0" smtClean="0"/>
              <a:t>Reuse of common IP should be maximized across similar applications</a:t>
            </a:r>
            <a:endParaRPr lang="en-US" dirty="0"/>
          </a:p>
          <a:p>
            <a:r>
              <a:rPr lang="en-US" dirty="0" smtClean="0"/>
              <a:t>Other individuals need to be able to add add functionality, but they won’t necessarily be architects</a:t>
            </a:r>
          </a:p>
          <a:p>
            <a:r>
              <a:rPr lang="en-US" dirty="0" smtClean="0"/>
              <a:t>The system needs to be updated remotely and ideally without rebuilding the entire application</a:t>
            </a:r>
          </a:p>
          <a:p>
            <a:endParaRPr lang="en-US" dirty="0"/>
          </a:p>
        </p:txBody>
      </p:sp>
    </p:spTree>
    <p:extLst>
      <p:ext uri="{BB962C8B-B14F-4D97-AF65-F5344CB8AC3E}">
        <p14:creationId xmlns:p14="http://schemas.microsoft.com/office/powerpoint/2010/main" val="6563709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762000"/>
            <a:ext cx="12192000" cy="7620000"/>
          </a:xfrm>
          <a:prstGeom prst="rect">
            <a:avLst/>
          </a:prstGeom>
        </p:spPr>
      </p:pic>
    </p:spTree>
    <p:extLst>
      <p:ext uri="{BB962C8B-B14F-4D97-AF65-F5344CB8AC3E}">
        <p14:creationId xmlns:p14="http://schemas.microsoft.com/office/powerpoint/2010/main" val="13917324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762000"/>
            <a:ext cx="12192000" cy="7620000"/>
          </a:xfrm>
          <a:prstGeom prst="rect">
            <a:avLst/>
          </a:prstGeom>
        </p:spPr>
      </p:pic>
    </p:spTree>
    <p:extLst>
      <p:ext uri="{BB962C8B-B14F-4D97-AF65-F5344CB8AC3E}">
        <p14:creationId xmlns:p14="http://schemas.microsoft.com/office/powerpoint/2010/main" val="5384145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762000"/>
            <a:ext cx="12192000" cy="7620000"/>
          </a:xfrm>
          <a:prstGeom prst="rect">
            <a:avLst/>
          </a:prstGeom>
        </p:spPr>
      </p:pic>
    </p:spTree>
    <p:extLst>
      <p:ext uri="{BB962C8B-B14F-4D97-AF65-F5344CB8AC3E}">
        <p14:creationId xmlns:p14="http://schemas.microsoft.com/office/powerpoint/2010/main" val="6882293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l"/>
            <a:r>
              <a:rPr lang="en-US" dirty="0" smtClean="0"/>
              <a:t>Demonstration</a:t>
            </a:r>
            <a:endParaRPr lang="en-US" dirty="0"/>
          </a:p>
        </p:txBody>
      </p:sp>
      <p:sp>
        <p:nvSpPr>
          <p:cNvPr id="5" name="Subtitle 4"/>
          <p:cNvSpPr>
            <a:spLocks noGrp="1"/>
          </p:cNvSpPr>
          <p:nvPr>
            <p:ph type="subTitle" idx="1"/>
          </p:nvPr>
        </p:nvSpPr>
        <p:spPr/>
        <p:txBody>
          <a:bodyPr/>
          <a:lstStyle/>
          <a:p>
            <a:pPr algn="l"/>
            <a:r>
              <a:rPr lang="en-US" dirty="0" smtClean="0"/>
              <a:t>Build and Call Plugin</a:t>
            </a:r>
            <a:endParaRPr lang="en-US" dirty="0"/>
          </a:p>
        </p:txBody>
      </p:sp>
    </p:spTree>
    <p:extLst>
      <p:ext uri="{BB962C8B-B14F-4D97-AF65-F5344CB8AC3E}">
        <p14:creationId xmlns:p14="http://schemas.microsoft.com/office/powerpoint/2010/main" val="18521847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cstate="print"/>
          <a:srcRect/>
          <a:stretch>
            <a:fillRect/>
          </a:stretch>
        </p:blipFill>
        <p:spPr bwMode="auto">
          <a:xfrm>
            <a:off x="4343400" y="1219200"/>
            <a:ext cx="5486400" cy="2290082"/>
          </a:xfrm>
          <a:prstGeom prst="rect">
            <a:avLst/>
          </a:prstGeom>
          <a:noFill/>
          <a:ln w="9525">
            <a:noFill/>
            <a:miter lim="800000"/>
            <a:headEnd/>
            <a:tailEnd/>
          </a:ln>
        </p:spPr>
      </p:pic>
      <p:sp>
        <p:nvSpPr>
          <p:cNvPr id="16" name="Bent Arrow 15"/>
          <p:cNvSpPr/>
          <p:nvPr/>
        </p:nvSpPr>
        <p:spPr bwMode="auto">
          <a:xfrm>
            <a:off x="3352800" y="2514600"/>
            <a:ext cx="2209800" cy="762000"/>
          </a:xfrm>
          <a:prstGeom prst="ben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chemeClr val="tx1"/>
              </a:solidFill>
              <a:latin typeface="Arial Narrow" pitchFamily="34" charset="0"/>
            </a:endParaRPr>
          </a:p>
        </p:txBody>
      </p:sp>
      <p:pic>
        <p:nvPicPr>
          <p:cNvPr id="230404" name="Picture 4" descr="C:\Users\ekerry\AppData\Local\Temp\SNAGHTML19f3b581.PNG"/>
          <p:cNvPicPr>
            <a:picLocks noChangeAspect="1" noChangeArrowheads="1"/>
          </p:cNvPicPr>
          <p:nvPr/>
        </p:nvPicPr>
        <p:blipFill>
          <a:blip r:embed="rId4" cstate="email">
            <a:extLst>
              <a:ext uri="{28A0092B-C50C-407E-A947-70E740481C1C}">
                <a14:useLocalDpi xmlns:a14="http://schemas.microsoft.com/office/drawing/2010/main"/>
              </a:ext>
            </a:extLst>
          </a:blip>
          <a:srcRect l="18667" r="17333"/>
          <a:stretch>
            <a:fillRect/>
          </a:stretch>
        </p:blipFill>
        <p:spPr bwMode="auto">
          <a:xfrm>
            <a:off x="2667000" y="3124200"/>
            <a:ext cx="1828800" cy="1905000"/>
          </a:xfrm>
          <a:prstGeom prst="rect">
            <a:avLst/>
          </a:prstGeom>
          <a:noFill/>
        </p:spPr>
      </p:pic>
      <p:sp>
        <p:nvSpPr>
          <p:cNvPr id="2" name="Title 1"/>
          <p:cNvSpPr>
            <a:spLocks noGrp="1"/>
          </p:cNvSpPr>
          <p:nvPr>
            <p:ph type="title"/>
          </p:nvPr>
        </p:nvSpPr>
        <p:spPr/>
        <p:txBody>
          <a:bodyPr/>
          <a:lstStyle/>
          <a:p>
            <a:r>
              <a:rPr lang="en-US" dirty="0" smtClean="0"/>
              <a:t>Loading the Plugin Dynamically</a:t>
            </a:r>
            <a:endParaRPr lang="en-US" dirty="0"/>
          </a:p>
        </p:txBody>
      </p:sp>
      <p:sp>
        <p:nvSpPr>
          <p:cNvPr id="3" name="Content Placeholder 2"/>
          <p:cNvSpPr>
            <a:spLocks noGrp="1"/>
          </p:cNvSpPr>
          <p:nvPr>
            <p:ph idx="1"/>
          </p:nvPr>
        </p:nvSpPr>
        <p:spPr/>
        <p:txBody>
          <a:bodyPr/>
          <a:lstStyle/>
          <a:p>
            <a:endParaRPr lang="en-US"/>
          </a:p>
        </p:txBody>
      </p:sp>
      <p:sp>
        <p:nvSpPr>
          <p:cNvPr id="4" name="Cube 3"/>
          <p:cNvSpPr/>
          <p:nvPr/>
        </p:nvSpPr>
        <p:spPr bwMode="auto">
          <a:xfrm>
            <a:off x="2819400" y="3352800"/>
            <a:ext cx="381000" cy="381000"/>
          </a:xfrm>
          <a:prstGeom prst="cub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600" dirty="0">
                <a:latin typeface="Arial Narrow" pitchFamily="34" charset="0"/>
              </a:rPr>
              <a:t>A</a:t>
            </a:r>
          </a:p>
        </p:txBody>
      </p:sp>
      <p:sp>
        <p:nvSpPr>
          <p:cNvPr id="5" name="Cube 4"/>
          <p:cNvSpPr/>
          <p:nvPr/>
        </p:nvSpPr>
        <p:spPr bwMode="auto">
          <a:xfrm>
            <a:off x="3276600" y="3581400"/>
            <a:ext cx="381000" cy="381000"/>
          </a:xfrm>
          <a:prstGeom prst="cub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600" dirty="0">
                <a:latin typeface="Arial Narrow" pitchFamily="34" charset="0"/>
              </a:rPr>
              <a:t>B</a:t>
            </a:r>
          </a:p>
        </p:txBody>
      </p:sp>
      <p:sp>
        <p:nvSpPr>
          <p:cNvPr id="6" name="Cube 5"/>
          <p:cNvSpPr/>
          <p:nvPr/>
        </p:nvSpPr>
        <p:spPr bwMode="auto">
          <a:xfrm>
            <a:off x="3657600" y="3962400"/>
            <a:ext cx="381000" cy="381000"/>
          </a:xfrm>
          <a:prstGeom prst="cub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600" dirty="0">
                <a:latin typeface="Arial Narrow" pitchFamily="34" charset="0"/>
              </a:rPr>
              <a:t>C</a:t>
            </a:r>
          </a:p>
        </p:txBody>
      </p:sp>
      <p:sp>
        <p:nvSpPr>
          <p:cNvPr id="7" name="Cube 6"/>
          <p:cNvSpPr/>
          <p:nvPr/>
        </p:nvSpPr>
        <p:spPr bwMode="auto">
          <a:xfrm>
            <a:off x="6781800" y="4419600"/>
            <a:ext cx="381000" cy="381000"/>
          </a:xfrm>
          <a:prstGeom prst="cub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2400" dirty="0">
              <a:solidFill>
                <a:schemeClr val="tx1"/>
              </a:solidFill>
              <a:latin typeface="Arial Narrow" pitchFamily="34" charset="0"/>
            </a:endParaRPr>
          </a:p>
        </p:txBody>
      </p:sp>
      <p:sp>
        <p:nvSpPr>
          <p:cNvPr id="8" name="TextBox 7"/>
          <p:cNvSpPr txBox="1"/>
          <p:nvPr/>
        </p:nvSpPr>
        <p:spPr>
          <a:xfrm>
            <a:off x="6123449" y="4129240"/>
            <a:ext cx="1976823" cy="307777"/>
          </a:xfrm>
          <a:prstGeom prst="rect">
            <a:avLst/>
          </a:prstGeom>
          <a:noFill/>
        </p:spPr>
        <p:txBody>
          <a:bodyPr wrap="none" rtlCol="0">
            <a:spAutoFit/>
          </a:bodyPr>
          <a:lstStyle/>
          <a:p>
            <a:r>
              <a:rPr lang="en-US" sz="1400" dirty="0"/>
              <a:t>Generic Measurement</a:t>
            </a:r>
          </a:p>
        </p:txBody>
      </p:sp>
      <p:pic>
        <p:nvPicPr>
          <p:cNvPr id="230406" name="Picture 6" descr="C:\Users\ekerry\AppData\Local\Temp\SNAGHTML19f3f78f.PNG"/>
          <p:cNvPicPr>
            <a:picLocks noChangeAspect="1" noChangeArrowheads="1"/>
          </p:cNvPicPr>
          <p:nvPr/>
        </p:nvPicPr>
        <p:blipFill>
          <a:blip r:embed="rId5" cstate="email">
            <a:extLst>
              <a:ext uri="{28A0092B-C50C-407E-A947-70E740481C1C}">
                <a14:useLocalDpi xmlns:a14="http://schemas.microsoft.com/office/drawing/2010/main"/>
              </a:ext>
            </a:extLst>
          </a:blip>
          <a:srcRect t="7442"/>
          <a:stretch>
            <a:fillRect/>
          </a:stretch>
        </p:blipFill>
        <p:spPr bwMode="auto">
          <a:xfrm>
            <a:off x="2057401" y="3200400"/>
            <a:ext cx="2562225" cy="1895476"/>
          </a:xfrm>
          <a:prstGeom prst="rect">
            <a:avLst/>
          </a:prstGeom>
          <a:noFill/>
        </p:spPr>
      </p:pic>
      <p:sp>
        <p:nvSpPr>
          <p:cNvPr id="12" name="TextBox 11"/>
          <p:cNvSpPr txBox="1"/>
          <p:nvPr/>
        </p:nvSpPr>
        <p:spPr>
          <a:xfrm>
            <a:off x="1922177" y="4953000"/>
            <a:ext cx="2860078" cy="523220"/>
          </a:xfrm>
          <a:prstGeom prst="rect">
            <a:avLst/>
          </a:prstGeom>
          <a:noFill/>
        </p:spPr>
        <p:txBody>
          <a:bodyPr wrap="none" rtlCol="0">
            <a:spAutoFit/>
          </a:bodyPr>
          <a:lstStyle/>
          <a:p>
            <a:pPr algn="ctr"/>
            <a:r>
              <a:rPr lang="en-US" sz="1400" dirty="0"/>
              <a:t>Location on Disk</a:t>
            </a:r>
          </a:p>
          <a:p>
            <a:pPr algn="ctr"/>
            <a:r>
              <a:rPr lang="en-US" sz="1400" dirty="0"/>
              <a:t>Where Measurements are Stored</a:t>
            </a:r>
          </a:p>
        </p:txBody>
      </p:sp>
      <p:sp>
        <p:nvSpPr>
          <p:cNvPr id="17" name="Rounded Rectangle 16"/>
          <p:cNvSpPr/>
          <p:nvPr/>
        </p:nvSpPr>
        <p:spPr bwMode="auto">
          <a:xfrm>
            <a:off x="4953000" y="3733800"/>
            <a:ext cx="4419600" cy="2057400"/>
          </a:xfrm>
          <a:prstGeom prst="roundRect">
            <a:avLst>
              <a:gd name="adj" fmla="val 6082"/>
            </a:avLst>
          </a:prstGeom>
          <a:noFill/>
          <a:ln>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chemeClr val="tx1"/>
              </a:solidFill>
              <a:latin typeface="Arial Narrow" pitchFamily="34" charset="0"/>
            </a:endParaRPr>
          </a:p>
        </p:txBody>
      </p:sp>
      <p:sp>
        <p:nvSpPr>
          <p:cNvPr id="18" name="TextBox 17"/>
          <p:cNvSpPr txBox="1"/>
          <p:nvPr/>
        </p:nvSpPr>
        <p:spPr>
          <a:xfrm>
            <a:off x="4953001" y="3733801"/>
            <a:ext cx="2519857" cy="307777"/>
          </a:xfrm>
          <a:prstGeom prst="rect">
            <a:avLst/>
          </a:prstGeom>
          <a:noFill/>
        </p:spPr>
        <p:txBody>
          <a:bodyPr wrap="none" rtlCol="0">
            <a:spAutoFit/>
          </a:bodyPr>
          <a:lstStyle/>
          <a:p>
            <a:r>
              <a:rPr lang="en-US" sz="1400" i="1" dirty="0">
                <a:solidFill>
                  <a:schemeClr val="tx2">
                    <a:lumMod val="60000"/>
                    <a:lumOff val="40000"/>
                  </a:schemeClr>
                </a:solidFill>
              </a:rPr>
              <a:t>Objects Loaded Into Memory</a:t>
            </a:r>
          </a:p>
        </p:txBody>
      </p:sp>
      <p:sp>
        <p:nvSpPr>
          <p:cNvPr id="19" name="Cube 18"/>
          <p:cNvSpPr/>
          <p:nvPr/>
        </p:nvSpPr>
        <p:spPr bwMode="auto">
          <a:xfrm>
            <a:off x="5562600" y="5029200"/>
            <a:ext cx="381000" cy="381000"/>
          </a:xfrm>
          <a:prstGeom prst="cub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600" dirty="0">
                <a:latin typeface="Arial Narrow" pitchFamily="34" charset="0"/>
              </a:rPr>
              <a:t>A</a:t>
            </a:r>
          </a:p>
        </p:txBody>
      </p:sp>
      <p:sp>
        <p:nvSpPr>
          <p:cNvPr id="20" name="Cube 19"/>
          <p:cNvSpPr/>
          <p:nvPr/>
        </p:nvSpPr>
        <p:spPr bwMode="auto">
          <a:xfrm>
            <a:off x="6705600" y="5029200"/>
            <a:ext cx="381000" cy="381000"/>
          </a:xfrm>
          <a:prstGeom prst="cub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600" dirty="0">
                <a:latin typeface="Arial Narrow" pitchFamily="34" charset="0"/>
              </a:rPr>
              <a:t>B</a:t>
            </a:r>
          </a:p>
        </p:txBody>
      </p:sp>
      <p:sp>
        <p:nvSpPr>
          <p:cNvPr id="21" name="Cube 20"/>
          <p:cNvSpPr/>
          <p:nvPr/>
        </p:nvSpPr>
        <p:spPr bwMode="auto">
          <a:xfrm>
            <a:off x="7848600" y="5029200"/>
            <a:ext cx="381000" cy="381000"/>
          </a:xfrm>
          <a:prstGeom prst="cub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600" dirty="0">
                <a:latin typeface="Arial Narrow" pitchFamily="34" charset="0"/>
              </a:rPr>
              <a:t>C</a:t>
            </a:r>
          </a:p>
        </p:txBody>
      </p:sp>
      <p:cxnSp>
        <p:nvCxnSpPr>
          <p:cNvPr id="24" name="Straight Connector 23"/>
          <p:cNvCxnSpPr/>
          <p:nvPr/>
        </p:nvCxnSpPr>
        <p:spPr bwMode="auto">
          <a:xfrm rot="5400000" flipH="1" flipV="1">
            <a:off x="6819900" y="4914900"/>
            <a:ext cx="228600" cy="0"/>
          </a:xfrm>
          <a:prstGeom prst="line">
            <a:avLst/>
          </a:prstGeom>
          <a:noFill/>
          <a:ln w="9525" cap="flat" cmpd="sng" algn="ctr">
            <a:solidFill>
              <a:srgbClr val="0062BC"/>
            </a:solidFill>
            <a:prstDash val="solid"/>
            <a:round/>
            <a:headEnd type="none" w="med" len="med"/>
            <a:tailEnd type="none" w="med" len="med"/>
          </a:ln>
          <a:effectLst/>
        </p:spPr>
      </p:cxnSp>
      <p:sp>
        <p:nvSpPr>
          <p:cNvPr id="27" name="TextBox 26"/>
          <p:cNvSpPr txBox="1"/>
          <p:nvPr/>
        </p:nvSpPr>
        <p:spPr>
          <a:xfrm>
            <a:off x="7467601" y="4419601"/>
            <a:ext cx="921471" cy="307777"/>
          </a:xfrm>
          <a:prstGeom prst="rect">
            <a:avLst/>
          </a:prstGeom>
          <a:noFill/>
        </p:spPr>
        <p:txBody>
          <a:bodyPr wrap="none" rtlCol="0">
            <a:spAutoFit/>
          </a:bodyPr>
          <a:lstStyle/>
          <a:p>
            <a:r>
              <a:rPr lang="en-US" sz="1400" i="1" dirty="0">
                <a:solidFill>
                  <a:schemeClr val="tx2">
                    <a:lumMod val="60000"/>
                    <a:lumOff val="40000"/>
                  </a:schemeClr>
                </a:solidFill>
                <a:sym typeface="Wingdings" pitchFamily="2" charset="2"/>
              </a:rPr>
              <a:t> Parent</a:t>
            </a:r>
            <a:endParaRPr lang="en-US" sz="1400" i="1" dirty="0">
              <a:solidFill>
                <a:schemeClr val="tx2">
                  <a:lumMod val="60000"/>
                  <a:lumOff val="40000"/>
                </a:schemeClr>
              </a:solidFill>
            </a:endParaRPr>
          </a:p>
        </p:txBody>
      </p:sp>
      <p:sp>
        <p:nvSpPr>
          <p:cNvPr id="28" name="TextBox 27"/>
          <p:cNvSpPr txBox="1"/>
          <p:nvPr/>
        </p:nvSpPr>
        <p:spPr>
          <a:xfrm>
            <a:off x="8305801" y="5029201"/>
            <a:ext cx="1067921" cy="307777"/>
          </a:xfrm>
          <a:prstGeom prst="rect">
            <a:avLst/>
          </a:prstGeom>
          <a:noFill/>
        </p:spPr>
        <p:txBody>
          <a:bodyPr wrap="none" rtlCol="0">
            <a:spAutoFit/>
          </a:bodyPr>
          <a:lstStyle/>
          <a:p>
            <a:r>
              <a:rPr lang="en-US" sz="1400" i="1" dirty="0">
                <a:solidFill>
                  <a:schemeClr val="tx2">
                    <a:lumMod val="60000"/>
                    <a:lumOff val="40000"/>
                  </a:schemeClr>
                </a:solidFill>
                <a:sym typeface="Wingdings" pitchFamily="2" charset="2"/>
              </a:rPr>
              <a:t> Children</a:t>
            </a:r>
            <a:endParaRPr lang="en-US" sz="1400" i="1" dirty="0">
              <a:solidFill>
                <a:schemeClr val="tx2">
                  <a:lumMod val="60000"/>
                  <a:lumOff val="40000"/>
                </a:schemeClr>
              </a:solidFill>
            </a:endParaRPr>
          </a:p>
        </p:txBody>
      </p:sp>
      <p:cxnSp>
        <p:nvCxnSpPr>
          <p:cNvPr id="29" name="Straight Connector 28"/>
          <p:cNvCxnSpPr>
            <a:stCxn id="19" idx="0"/>
            <a:endCxn id="7" idx="3"/>
          </p:cNvCxnSpPr>
          <p:nvPr/>
        </p:nvCxnSpPr>
        <p:spPr bwMode="auto">
          <a:xfrm rot="5400000" flipH="1" flipV="1">
            <a:off x="6248400" y="4352925"/>
            <a:ext cx="228600" cy="1123950"/>
          </a:xfrm>
          <a:prstGeom prst="line">
            <a:avLst/>
          </a:prstGeom>
          <a:noFill/>
          <a:ln w="9525" cap="flat" cmpd="sng" algn="ctr">
            <a:solidFill>
              <a:srgbClr val="0062BC"/>
            </a:solidFill>
            <a:prstDash val="solid"/>
            <a:round/>
            <a:headEnd type="none" w="med" len="med"/>
            <a:tailEnd type="none" w="med" len="med"/>
          </a:ln>
          <a:effectLst/>
        </p:spPr>
      </p:cxnSp>
      <p:cxnSp>
        <p:nvCxnSpPr>
          <p:cNvPr id="30" name="Straight Connector 29"/>
          <p:cNvCxnSpPr>
            <a:stCxn id="21" idx="1"/>
            <a:endCxn id="7" idx="3"/>
          </p:cNvCxnSpPr>
          <p:nvPr/>
        </p:nvCxnSpPr>
        <p:spPr bwMode="auto">
          <a:xfrm rot="16200000" flipV="1">
            <a:off x="7296150" y="4429125"/>
            <a:ext cx="323850" cy="1066800"/>
          </a:xfrm>
          <a:prstGeom prst="line">
            <a:avLst/>
          </a:prstGeom>
          <a:noFill/>
          <a:ln w="9525" cap="flat" cmpd="sng" algn="ctr">
            <a:solidFill>
              <a:srgbClr val="0062BC"/>
            </a:solidFill>
            <a:prstDash val="solid"/>
            <a:round/>
            <a:headEnd type="none" w="med" len="med"/>
            <a:tailEnd type="none" w="med" len="med"/>
          </a:ln>
          <a:effectLst/>
        </p:spPr>
      </p:cxnSp>
    </p:spTree>
    <p:extLst>
      <p:ext uri="{BB962C8B-B14F-4D97-AF65-F5344CB8AC3E}">
        <p14:creationId xmlns:p14="http://schemas.microsoft.com/office/powerpoint/2010/main" val="207067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42917 -0.11759 L 0.46285 -0.11759 L 0.46407 -0.20602 L 0.51632 -0.20602 L 0.56632 -0.20602 L 0.56632 -0.26342 L 0.61407 -0.26342 " pathEditMode="relative" ptsTypes="AAAAAAA">
                                      <p:cBhvr>
                                        <p:cTn id="6" dur="2000" fill="hold"/>
                                        <p:tgtEl>
                                          <p:spTgt spid="4"/>
                                        </p:tgtEl>
                                        <p:attrNameLst>
                                          <p:attrName>ppt_x</p:attrName>
                                          <p:attrName>ppt_y</p:attrName>
                                        </p:attrNameLst>
                                      </p:cBhvr>
                                    </p:animMotion>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par>
                          <p:cTn id="11" fill="hold">
                            <p:stCondLst>
                              <p:cond delay="2000"/>
                            </p:stCondLst>
                            <p:childTnLst>
                              <p:par>
                                <p:cTn id="12" presetID="10" presetClass="exit" presetSubtype="0" fill="hold" grpId="1" nodeType="afterEffect">
                                  <p:stCondLst>
                                    <p:cond delay="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0.38039 -0.15416 L 0.41407 -0.15092 L 0.41407 -0.23935 L 0.51632 -0.23796 L 0.51632 -0.29675 L 0.56181 -0.29513 " pathEditMode="relative" ptsTypes="AAAAAA">
                                      <p:cBhvr>
                                        <p:cTn id="18" dur="2000" fill="hold"/>
                                        <p:tgtEl>
                                          <p:spTgt spid="5"/>
                                        </p:tgtEl>
                                        <p:attrNameLst>
                                          <p:attrName>ppt_x</p:attrName>
                                          <p:attrName>ppt_y</p:attrName>
                                        </p:attrNameLst>
                                      </p:cBhvr>
                                    </p:animMotion>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par>
                          <p:cTn id="23" fill="hold">
                            <p:stCondLst>
                              <p:cond delay="2000"/>
                            </p:stCondLst>
                            <p:childTnLst>
                              <p:par>
                                <p:cTn id="24" presetID="10" presetClass="exit" presetSubtype="0" fill="hold" grpId="1" nodeType="after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34097 -0.20972 L 0.37361 -0.20648 L 0.37118 -0.29491 L 0.47587 -0.2919 L 0.47465 -0.35394 L 0.52118 -0.35069 " pathEditMode="relative" ptsTypes="AAAAAA">
                                      <p:cBhvr>
                                        <p:cTn id="30" dur="2000" fill="hold"/>
                                        <p:tgtEl>
                                          <p:spTgt spid="6"/>
                                        </p:tgtEl>
                                        <p:attrNameLst>
                                          <p:attrName>ppt_x</p:attrName>
                                          <p:attrName>ppt_y</p:attrName>
                                        </p:attrNameLst>
                                      </p:cBhvr>
                                    </p:animMotion>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par>
                          <p:cTn id="35" fill="hold">
                            <p:stCondLst>
                              <p:cond delay="2000"/>
                            </p:stCondLst>
                            <p:childTnLst>
                              <p:par>
                                <p:cTn id="36" presetID="10" presetClass="exit" presetSubtype="0" fill="hold" grpId="1" nodeType="after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childTnLst>
                          </p:cTn>
                        </p:par>
                        <p:par>
                          <p:cTn id="39" fill="hold">
                            <p:stCondLst>
                              <p:cond delay="2500"/>
                            </p:stCondLst>
                            <p:childTnLst>
                              <p:par>
                                <p:cTn id="40" presetID="1" presetClass="entr" presetSubtype="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par>
                          <p:cTn id="42" fill="hold">
                            <p:stCondLst>
                              <p:cond delay="2500"/>
                            </p:stCondLst>
                            <p:childTnLst>
                              <p:par>
                                <p:cTn id="43" presetID="1" presetClass="entr" presetSubtype="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19" grpId="0" animBg="1"/>
      <p:bldP spid="20" grpId="0" animBg="1"/>
      <p:bldP spid="21" grpId="0" animBg="1"/>
      <p:bldP spid="27" grpId="0"/>
      <p:bldP spid="2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Execution Model</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25943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p:cNvGrpSpPr/>
          <p:nvPr/>
        </p:nvGrpSpPr>
        <p:grpSpPr>
          <a:xfrm>
            <a:off x="3172958" y="1472455"/>
            <a:ext cx="1167886" cy="898702"/>
            <a:chOff x="391886" y="2362200"/>
            <a:chExt cx="2365318" cy="1820143"/>
          </a:xfrm>
        </p:grpSpPr>
        <p:grpSp>
          <p:nvGrpSpPr>
            <p:cNvPr id="77" name="Group 76"/>
            <p:cNvGrpSpPr/>
            <p:nvPr/>
          </p:nvGrpSpPr>
          <p:grpSpPr>
            <a:xfrm>
              <a:off x="391886" y="2362200"/>
              <a:ext cx="2365317" cy="1820143"/>
              <a:chOff x="391886" y="2362200"/>
              <a:chExt cx="2365317" cy="1820143"/>
            </a:xfrm>
          </p:grpSpPr>
          <p:grpSp>
            <p:nvGrpSpPr>
              <p:cNvPr id="82" name="Group 81"/>
              <p:cNvGrpSpPr/>
              <p:nvPr/>
            </p:nvGrpSpPr>
            <p:grpSpPr>
              <a:xfrm>
                <a:off x="391886" y="2362200"/>
                <a:ext cx="2365317" cy="1820143"/>
                <a:chOff x="381000" y="1676400"/>
                <a:chExt cx="2365317" cy="1820143"/>
              </a:xfrm>
            </p:grpSpPr>
            <p:sp>
              <p:nvSpPr>
                <p:cNvPr id="86" name="Rounded Rectangle 85"/>
                <p:cNvSpPr/>
                <p:nvPr/>
              </p:nvSpPr>
              <p:spPr bwMode="auto">
                <a:xfrm>
                  <a:off x="381000" y="1676400"/>
                  <a:ext cx="2365317" cy="1820143"/>
                </a:xfrm>
                <a:prstGeom prst="roundRect">
                  <a:avLst>
                    <a:gd name="adj" fmla="val 4725"/>
                  </a:avLst>
                </a:prstGeom>
                <a:noFill/>
                <a:ln w="38100" cap="flat" cmpd="sng" algn="ctr">
                  <a:solidFill>
                    <a:srgbClr val="FFFFFF">
                      <a:lumMod val="6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endParaRPr lang="en-US" sz="2000" kern="0" dirty="0">
                    <a:solidFill>
                      <a:srgbClr val="000000"/>
                    </a:solidFill>
                    <a:latin typeface="Times" pitchFamily="18" charset="0"/>
                    <a:cs typeface="Arial" charset="0"/>
                  </a:endParaRPr>
                </a:p>
              </p:txBody>
            </p:sp>
            <p:cxnSp>
              <p:nvCxnSpPr>
                <p:cNvPr id="87" name="Straight Arrow Connector 86"/>
                <p:cNvCxnSpPr/>
                <p:nvPr/>
              </p:nvCxnSpPr>
              <p:spPr>
                <a:xfrm>
                  <a:off x="2286000" y="3496543"/>
                  <a:ext cx="307917" cy="0"/>
                </a:xfrm>
                <a:prstGeom prst="straightConnector1">
                  <a:avLst/>
                </a:prstGeom>
                <a:ln>
                  <a:solidFill>
                    <a:schemeClr val="bg1">
                      <a:lumMod val="65000"/>
                    </a:schemeClr>
                  </a:solidFill>
                  <a:tailEnd type="arrow"/>
                </a:ln>
                <a:effectLst/>
              </p:spPr>
              <p:style>
                <a:lnRef idx="2">
                  <a:schemeClr val="dk1"/>
                </a:lnRef>
                <a:fillRef idx="0">
                  <a:schemeClr val="dk1"/>
                </a:fillRef>
                <a:effectRef idx="1">
                  <a:schemeClr val="dk1"/>
                </a:effectRef>
                <a:fontRef idx="minor">
                  <a:schemeClr val="tx1"/>
                </a:fontRef>
              </p:style>
            </p:cxnSp>
          </p:grpSp>
          <p:sp>
            <p:nvSpPr>
              <p:cNvPr id="83" name="Rectangle 82"/>
              <p:cNvSpPr/>
              <p:nvPr/>
            </p:nvSpPr>
            <p:spPr>
              <a:xfrm>
                <a:off x="990600" y="2514600"/>
                <a:ext cx="1515452" cy="1367269"/>
              </a:xfrm>
              <a:prstGeom prst="rect">
                <a:avLst/>
              </a:prstGeom>
              <a:noFill/>
              <a:ln>
                <a:solidFill>
                  <a:srgbClr val="FFC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84" name="Rectangle 83"/>
              <p:cNvSpPr/>
              <p:nvPr/>
            </p:nvSpPr>
            <p:spPr>
              <a:xfrm>
                <a:off x="533400" y="3505200"/>
                <a:ext cx="304800" cy="304800"/>
              </a:xfrm>
              <a:prstGeom prst="rect">
                <a:avLst/>
              </a:prstGeom>
              <a:solidFill>
                <a:schemeClr val="accent4">
                  <a:lumMod val="20000"/>
                  <a:lumOff val="8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85" name="Rectangle 84"/>
              <p:cNvSpPr/>
              <p:nvPr/>
            </p:nvSpPr>
            <p:spPr>
              <a:xfrm>
                <a:off x="1595926" y="2971800"/>
                <a:ext cx="304800" cy="30480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00" dirty="0">
                  <a:solidFill>
                    <a:prstClr val="black"/>
                  </a:solidFill>
                  <a:latin typeface="Univers Com 45 Light"/>
                </a:endParaRPr>
              </a:p>
            </p:txBody>
          </p:sp>
        </p:grpSp>
        <p:cxnSp>
          <p:nvCxnSpPr>
            <p:cNvPr id="78" name="Elbow Connector 77"/>
            <p:cNvCxnSpPr>
              <a:endCxn id="85" idx="1"/>
            </p:cNvCxnSpPr>
            <p:nvPr/>
          </p:nvCxnSpPr>
          <p:spPr>
            <a:xfrm>
              <a:off x="391886" y="2656112"/>
              <a:ext cx="1204040" cy="468088"/>
            </a:xfrm>
            <a:prstGeom prst="bentConnector3">
              <a:avLst>
                <a:gd name="adj1" fmla="val 70794"/>
              </a:avLst>
            </a:prstGeom>
            <a:ln>
              <a:solidFill>
                <a:schemeClr val="accent2">
                  <a:lumMod val="20000"/>
                  <a:lumOff val="80000"/>
                </a:schemeClr>
              </a:solidFill>
            </a:ln>
          </p:spPr>
          <p:style>
            <a:lnRef idx="2">
              <a:schemeClr val="accent1"/>
            </a:lnRef>
            <a:fillRef idx="0">
              <a:schemeClr val="accent1"/>
            </a:fillRef>
            <a:effectRef idx="1">
              <a:schemeClr val="accent1"/>
            </a:effectRef>
            <a:fontRef idx="minor">
              <a:schemeClr val="tx1"/>
            </a:fontRef>
          </p:style>
        </p:cxnSp>
        <p:cxnSp>
          <p:nvCxnSpPr>
            <p:cNvPr id="79" name="Elbow Connector 78"/>
            <p:cNvCxnSpPr/>
            <p:nvPr/>
          </p:nvCxnSpPr>
          <p:spPr>
            <a:xfrm rot="10800000" flipV="1">
              <a:off x="1900727" y="2662669"/>
              <a:ext cx="856477" cy="468088"/>
            </a:xfrm>
            <a:prstGeom prst="bentConnector3">
              <a:avLst>
                <a:gd name="adj1" fmla="val 50000"/>
              </a:avLst>
            </a:prstGeom>
            <a:ln>
              <a:solidFill>
                <a:schemeClr val="accent2">
                  <a:lumMod val="20000"/>
                  <a:lumOff val="80000"/>
                </a:schemeClr>
              </a:solidFill>
            </a:ln>
          </p:spPr>
          <p:style>
            <a:lnRef idx="2">
              <a:schemeClr val="accent1"/>
            </a:lnRef>
            <a:fillRef idx="0">
              <a:schemeClr val="accent1"/>
            </a:fillRef>
            <a:effectRef idx="1">
              <a:schemeClr val="accent1"/>
            </a:effectRef>
            <a:fontRef idx="minor">
              <a:schemeClr val="tx1"/>
            </a:fontRef>
          </p:style>
        </p:cxnSp>
        <p:sp>
          <p:nvSpPr>
            <p:cNvPr id="80" name="Round Single Corner Rectangle 79"/>
            <p:cNvSpPr/>
            <p:nvPr/>
          </p:nvSpPr>
          <p:spPr>
            <a:xfrm>
              <a:off x="1595926" y="2971800"/>
              <a:ext cx="304800" cy="78365"/>
            </a:xfrm>
            <a:prstGeom prst="round1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Univers Com 45 Light"/>
              </a:endParaRPr>
            </a:p>
          </p:txBody>
        </p:sp>
        <p:cxnSp>
          <p:nvCxnSpPr>
            <p:cNvPr id="81" name="Straight Connector 80"/>
            <p:cNvCxnSpPr>
              <a:stCxn id="84" idx="3"/>
            </p:cNvCxnSpPr>
            <p:nvPr/>
          </p:nvCxnSpPr>
          <p:spPr>
            <a:xfrm>
              <a:off x="838200" y="3657600"/>
              <a:ext cx="155706"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24" name="Group 123"/>
          <p:cNvGrpSpPr/>
          <p:nvPr/>
        </p:nvGrpSpPr>
        <p:grpSpPr>
          <a:xfrm>
            <a:off x="2768377" y="2819400"/>
            <a:ext cx="1167886" cy="898702"/>
            <a:chOff x="391886" y="2362200"/>
            <a:chExt cx="2365318" cy="1820143"/>
          </a:xfrm>
        </p:grpSpPr>
        <p:grpSp>
          <p:nvGrpSpPr>
            <p:cNvPr id="125" name="Group 124"/>
            <p:cNvGrpSpPr/>
            <p:nvPr/>
          </p:nvGrpSpPr>
          <p:grpSpPr>
            <a:xfrm>
              <a:off x="391886" y="2362200"/>
              <a:ext cx="2365317" cy="1820143"/>
              <a:chOff x="391886" y="2362200"/>
              <a:chExt cx="2365317" cy="1820143"/>
            </a:xfrm>
          </p:grpSpPr>
          <p:grpSp>
            <p:nvGrpSpPr>
              <p:cNvPr id="130" name="Group 129"/>
              <p:cNvGrpSpPr/>
              <p:nvPr/>
            </p:nvGrpSpPr>
            <p:grpSpPr>
              <a:xfrm>
                <a:off x="391886" y="2362200"/>
                <a:ext cx="2365317" cy="1820143"/>
                <a:chOff x="381000" y="1676400"/>
                <a:chExt cx="2365317" cy="1820143"/>
              </a:xfrm>
            </p:grpSpPr>
            <p:sp>
              <p:nvSpPr>
                <p:cNvPr id="134" name="Rounded Rectangle 133"/>
                <p:cNvSpPr/>
                <p:nvPr/>
              </p:nvSpPr>
              <p:spPr bwMode="auto">
                <a:xfrm>
                  <a:off x="381000" y="1676400"/>
                  <a:ext cx="2365317" cy="1820143"/>
                </a:xfrm>
                <a:prstGeom prst="roundRect">
                  <a:avLst>
                    <a:gd name="adj" fmla="val 4725"/>
                  </a:avLst>
                </a:prstGeom>
                <a:noFill/>
                <a:ln w="38100" cap="flat" cmpd="sng" algn="ctr">
                  <a:solidFill>
                    <a:srgbClr val="FFFFFF">
                      <a:lumMod val="6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endParaRPr lang="en-US" sz="2000" kern="0" dirty="0">
                    <a:solidFill>
                      <a:srgbClr val="000000"/>
                    </a:solidFill>
                    <a:latin typeface="Times" pitchFamily="18" charset="0"/>
                    <a:cs typeface="Arial" charset="0"/>
                  </a:endParaRPr>
                </a:p>
              </p:txBody>
            </p:sp>
            <p:cxnSp>
              <p:nvCxnSpPr>
                <p:cNvPr id="135" name="Straight Arrow Connector 134"/>
                <p:cNvCxnSpPr/>
                <p:nvPr/>
              </p:nvCxnSpPr>
              <p:spPr>
                <a:xfrm>
                  <a:off x="2286000" y="3496543"/>
                  <a:ext cx="307917" cy="0"/>
                </a:xfrm>
                <a:prstGeom prst="straightConnector1">
                  <a:avLst/>
                </a:prstGeom>
                <a:ln>
                  <a:solidFill>
                    <a:schemeClr val="bg1">
                      <a:lumMod val="65000"/>
                    </a:schemeClr>
                  </a:solidFill>
                  <a:tailEnd type="arrow"/>
                </a:ln>
                <a:effectLst/>
              </p:spPr>
              <p:style>
                <a:lnRef idx="2">
                  <a:schemeClr val="dk1"/>
                </a:lnRef>
                <a:fillRef idx="0">
                  <a:schemeClr val="dk1"/>
                </a:fillRef>
                <a:effectRef idx="1">
                  <a:schemeClr val="dk1"/>
                </a:effectRef>
                <a:fontRef idx="minor">
                  <a:schemeClr val="tx1"/>
                </a:fontRef>
              </p:style>
            </p:cxnSp>
          </p:grpSp>
          <p:sp>
            <p:nvSpPr>
              <p:cNvPr id="131" name="Rectangle 130"/>
              <p:cNvSpPr/>
              <p:nvPr/>
            </p:nvSpPr>
            <p:spPr>
              <a:xfrm>
                <a:off x="990600" y="2514600"/>
                <a:ext cx="1515452" cy="1367269"/>
              </a:xfrm>
              <a:prstGeom prst="rect">
                <a:avLst/>
              </a:prstGeom>
              <a:noFill/>
              <a:ln>
                <a:solidFill>
                  <a:srgbClr val="FFC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132" name="Rectangle 131"/>
              <p:cNvSpPr/>
              <p:nvPr/>
            </p:nvSpPr>
            <p:spPr>
              <a:xfrm>
                <a:off x="533400" y="3505200"/>
                <a:ext cx="304800" cy="304800"/>
              </a:xfrm>
              <a:prstGeom prst="rect">
                <a:avLst/>
              </a:prstGeom>
              <a:solidFill>
                <a:schemeClr val="accent4">
                  <a:lumMod val="20000"/>
                  <a:lumOff val="8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133" name="Rectangle 132"/>
              <p:cNvSpPr/>
              <p:nvPr/>
            </p:nvSpPr>
            <p:spPr>
              <a:xfrm>
                <a:off x="1595926" y="2971800"/>
                <a:ext cx="304800" cy="30480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00" dirty="0">
                  <a:solidFill>
                    <a:prstClr val="black"/>
                  </a:solidFill>
                  <a:latin typeface="Univers Com 45 Light"/>
                </a:endParaRPr>
              </a:p>
            </p:txBody>
          </p:sp>
        </p:grpSp>
        <p:cxnSp>
          <p:nvCxnSpPr>
            <p:cNvPr id="126" name="Elbow Connector 125"/>
            <p:cNvCxnSpPr>
              <a:endCxn id="133" idx="1"/>
            </p:cNvCxnSpPr>
            <p:nvPr/>
          </p:nvCxnSpPr>
          <p:spPr>
            <a:xfrm>
              <a:off x="391886" y="2656112"/>
              <a:ext cx="1204040" cy="468088"/>
            </a:xfrm>
            <a:prstGeom prst="bentConnector3">
              <a:avLst>
                <a:gd name="adj1" fmla="val 70794"/>
              </a:avLst>
            </a:prstGeom>
            <a:ln>
              <a:solidFill>
                <a:schemeClr val="accent2">
                  <a:lumMod val="20000"/>
                  <a:lumOff val="80000"/>
                </a:schemeClr>
              </a:solidFill>
            </a:ln>
          </p:spPr>
          <p:style>
            <a:lnRef idx="2">
              <a:schemeClr val="accent1"/>
            </a:lnRef>
            <a:fillRef idx="0">
              <a:schemeClr val="accent1"/>
            </a:fillRef>
            <a:effectRef idx="1">
              <a:schemeClr val="accent1"/>
            </a:effectRef>
            <a:fontRef idx="minor">
              <a:schemeClr val="tx1"/>
            </a:fontRef>
          </p:style>
        </p:cxnSp>
        <p:cxnSp>
          <p:nvCxnSpPr>
            <p:cNvPr id="127" name="Elbow Connector 126"/>
            <p:cNvCxnSpPr/>
            <p:nvPr/>
          </p:nvCxnSpPr>
          <p:spPr>
            <a:xfrm rot="10800000" flipV="1">
              <a:off x="1900727" y="2662669"/>
              <a:ext cx="856477" cy="468088"/>
            </a:xfrm>
            <a:prstGeom prst="bentConnector3">
              <a:avLst>
                <a:gd name="adj1" fmla="val 50000"/>
              </a:avLst>
            </a:prstGeom>
            <a:ln>
              <a:solidFill>
                <a:schemeClr val="accent2">
                  <a:lumMod val="20000"/>
                  <a:lumOff val="80000"/>
                </a:schemeClr>
              </a:solidFill>
            </a:ln>
          </p:spPr>
          <p:style>
            <a:lnRef idx="2">
              <a:schemeClr val="accent1"/>
            </a:lnRef>
            <a:fillRef idx="0">
              <a:schemeClr val="accent1"/>
            </a:fillRef>
            <a:effectRef idx="1">
              <a:schemeClr val="accent1"/>
            </a:effectRef>
            <a:fontRef idx="minor">
              <a:schemeClr val="tx1"/>
            </a:fontRef>
          </p:style>
        </p:cxnSp>
        <p:sp>
          <p:nvSpPr>
            <p:cNvPr id="128" name="Round Single Corner Rectangle 127"/>
            <p:cNvSpPr/>
            <p:nvPr/>
          </p:nvSpPr>
          <p:spPr>
            <a:xfrm>
              <a:off x="1595926" y="2971800"/>
              <a:ext cx="304800" cy="78365"/>
            </a:xfrm>
            <a:prstGeom prst="round1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Univers Com 45 Light"/>
              </a:endParaRPr>
            </a:p>
          </p:txBody>
        </p:sp>
        <p:cxnSp>
          <p:nvCxnSpPr>
            <p:cNvPr id="129" name="Straight Connector 128"/>
            <p:cNvCxnSpPr>
              <a:stCxn id="132" idx="3"/>
            </p:cNvCxnSpPr>
            <p:nvPr/>
          </p:nvCxnSpPr>
          <p:spPr>
            <a:xfrm>
              <a:off x="838200" y="3657600"/>
              <a:ext cx="155706"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36" name="Group 135"/>
          <p:cNvGrpSpPr/>
          <p:nvPr/>
        </p:nvGrpSpPr>
        <p:grpSpPr>
          <a:xfrm>
            <a:off x="4324070" y="4062960"/>
            <a:ext cx="1167886" cy="898702"/>
            <a:chOff x="391886" y="2362200"/>
            <a:chExt cx="2365318" cy="1820143"/>
          </a:xfrm>
        </p:grpSpPr>
        <p:grpSp>
          <p:nvGrpSpPr>
            <p:cNvPr id="137" name="Group 136"/>
            <p:cNvGrpSpPr/>
            <p:nvPr/>
          </p:nvGrpSpPr>
          <p:grpSpPr>
            <a:xfrm>
              <a:off x="391886" y="2362200"/>
              <a:ext cx="2365317" cy="1820143"/>
              <a:chOff x="391886" y="2362200"/>
              <a:chExt cx="2365317" cy="1820143"/>
            </a:xfrm>
          </p:grpSpPr>
          <p:grpSp>
            <p:nvGrpSpPr>
              <p:cNvPr id="142" name="Group 141"/>
              <p:cNvGrpSpPr/>
              <p:nvPr/>
            </p:nvGrpSpPr>
            <p:grpSpPr>
              <a:xfrm>
                <a:off x="391886" y="2362200"/>
                <a:ext cx="2365317" cy="1820143"/>
                <a:chOff x="381000" y="1676400"/>
                <a:chExt cx="2365317" cy="1820143"/>
              </a:xfrm>
            </p:grpSpPr>
            <p:sp>
              <p:nvSpPr>
                <p:cNvPr id="146" name="Rounded Rectangle 145"/>
                <p:cNvSpPr/>
                <p:nvPr/>
              </p:nvSpPr>
              <p:spPr bwMode="auto">
                <a:xfrm>
                  <a:off x="381000" y="1676400"/>
                  <a:ext cx="2365317" cy="1820143"/>
                </a:xfrm>
                <a:prstGeom prst="roundRect">
                  <a:avLst>
                    <a:gd name="adj" fmla="val 4725"/>
                  </a:avLst>
                </a:prstGeom>
                <a:noFill/>
                <a:ln w="38100" cap="flat" cmpd="sng" algn="ctr">
                  <a:solidFill>
                    <a:srgbClr val="FFFFFF">
                      <a:lumMod val="6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endParaRPr lang="en-US" sz="2000" kern="0" dirty="0">
                    <a:solidFill>
                      <a:srgbClr val="000000"/>
                    </a:solidFill>
                    <a:latin typeface="Times" pitchFamily="18" charset="0"/>
                    <a:cs typeface="Arial" charset="0"/>
                  </a:endParaRPr>
                </a:p>
              </p:txBody>
            </p:sp>
            <p:cxnSp>
              <p:nvCxnSpPr>
                <p:cNvPr id="147" name="Straight Arrow Connector 146"/>
                <p:cNvCxnSpPr/>
                <p:nvPr/>
              </p:nvCxnSpPr>
              <p:spPr>
                <a:xfrm>
                  <a:off x="2286000" y="3496543"/>
                  <a:ext cx="307917" cy="0"/>
                </a:xfrm>
                <a:prstGeom prst="straightConnector1">
                  <a:avLst/>
                </a:prstGeom>
                <a:ln>
                  <a:solidFill>
                    <a:schemeClr val="bg1">
                      <a:lumMod val="65000"/>
                    </a:schemeClr>
                  </a:solidFill>
                  <a:tailEnd type="arrow"/>
                </a:ln>
                <a:effectLst/>
              </p:spPr>
              <p:style>
                <a:lnRef idx="2">
                  <a:schemeClr val="dk1"/>
                </a:lnRef>
                <a:fillRef idx="0">
                  <a:schemeClr val="dk1"/>
                </a:fillRef>
                <a:effectRef idx="1">
                  <a:schemeClr val="dk1"/>
                </a:effectRef>
                <a:fontRef idx="minor">
                  <a:schemeClr val="tx1"/>
                </a:fontRef>
              </p:style>
            </p:cxnSp>
          </p:grpSp>
          <p:sp>
            <p:nvSpPr>
              <p:cNvPr id="143" name="Rectangle 142"/>
              <p:cNvSpPr/>
              <p:nvPr/>
            </p:nvSpPr>
            <p:spPr>
              <a:xfrm>
                <a:off x="990600" y="2514600"/>
                <a:ext cx="1515452" cy="1367269"/>
              </a:xfrm>
              <a:prstGeom prst="rect">
                <a:avLst/>
              </a:prstGeom>
              <a:noFill/>
              <a:ln>
                <a:solidFill>
                  <a:srgbClr val="FFC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144" name="Rectangle 143"/>
              <p:cNvSpPr/>
              <p:nvPr/>
            </p:nvSpPr>
            <p:spPr>
              <a:xfrm>
                <a:off x="533400" y="3505200"/>
                <a:ext cx="304800" cy="304800"/>
              </a:xfrm>
              <a:prstGeom prst="rect">
                <a:avLst/>
              </a:prstGeom>
              <a:solidFill>
                <a:schemeClr val="accent4">
                  <a:lumMod val="20000"/>
                  <a:lumOff val="8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145" name="Rectangle 144"/>
              <p:cNvSpPr/>
              <p:nvPr/>
            </p:nvSpPr>
            <p:spPr>
              <a:xfrm>
                <a:off x="1595926" y="2971800"/>
                <a:ext cx="304800" cy="30480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00" dirty="0">
                  <a:solidFill>
                    <a:prstClr val="black"/>
                  </a:solidFill>
                  <a:latin typeface="Univers Com 45 Light"/>
                </a:endParaRPr>
              </a:p>
            </p:txBody>
          </p:sp>
        </p:grpSp>
        <p:cxnSp>
          <p:nvCxnSpPr>
            <p:cNvPr id="138" name="Elbow Connector 137"/>
            <p:cNvCxnSpPr>
              <a:endCxn id="145" idx="1"/>
            </p:cNvCxnSpPr>
            <p:nvPr/>
          </p:nvCxnSpPr>
          <p:spPr>
            <a:xfrm>
              <a:off x="391886" y="2656112"/>
              <a:ext cx="1204040" cy="468088"/>
            </a:xfrm>
            <a:prstGeom prst="bentConnector3">
              <a:avLst>
                <a:gd name="adj1" fmla="val 70794"/>
              </a:avLst>
            </a:prstGeom>
            <a:ln>
              <a:solidFill>
                <a:schemeClr val="accent2">
                  <a:lumMod val="20000"/>
                  <a:lumOff val="80000"/>
                </a:schemeClr>
              </a:solidFill>
            </a:ln>
          </p:spPr>
          <p:style>
            <a:lnRef idx="2">
              <a:schemeClr val="accent1"/>
            </a:lnRef>
            <a:fillRef idx="0">
              <a:schemeClr val="accent1"/>
            </a:fillRef>
            <a:effectRef idx="1">
              <a:schemeClr val="accent1"/>
            </a:effectRef>
            <a:fontRef idx="minor">
              <a:schemeClr val="tx1"/>
            </a:fontRef>
          </p:style>
        </p:cxnSp>
        <p:cxnSp>
          <p:nvCxnSpPr>
            <p:cNvPr id="139" name="Elbow Connector 138"/>
            <p:cNvCxnSpPr/>
            <p:nvPr/>
          </p:nvCxnSpPr>
          <p:spPr>
            <a:xfrm rot="10800000" flipV="1">
              <a:off x="1900727" y="2662669"/>
              <a:ext cx="856477" cy="468088"/>
            </a:xfrm>
            <a:prstGeom prst="bentConnector3">
              <a:avLst>
                <a:gd name="adj1" fmla="val 50000"/>
              </a:avLst>
            </a:prstGeom>
            <a:ln>
              <a:solidFill>
                <a:schemeClr val="accent2">
                  <a:lumMod val="20000"/>
                  <a:lumOff val="80000"/>
                </a:schemeClr>
              </a:solidFill>
            </a:ln>
          </p:spPr>
          <p:style>
            <a:lnRef idx="2">
              <a:schemeClr val="accent1"/>
            </a:lnRef>
            <a:fillRef idx="0">
              <a:schemeClr val="accent1"/>
            </a:fillRef>
            <a:effectRef idx="1">
              <a:schemeClr val="accent1"/>
            </a:effectRef>
            <a:fontRef idx="minor">
              <a:schemeClr val="tx1"/>
            </a:fontRef>
          </p:style>
        </p:cxnSp>
        <p:sp>
          <p:nvSpPr>
            <p:cNvPr id="140" name="Round Single Corner Rectangle 139"/>
            <p:cNvSpPr/>
            <p:nvPr/>
          </p:nvSpPr>
          <p:spPr>
            <a:xfrm>
              <a:off x="1595926" y="2971800"/>
              <a:ext cx="304800" cy="78365"/>
            </a:xfrm>
            <a:prstGeom prst="round1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Univers Com 45 Light"/>
              </a:endParaRPr>
            </a:p>
          </p:txBody>
        </p:sp>
        <p:cxnSp>
          <p:nvCxnSpPr>
            <p:cNvPr id="141" name="Straight Connector 140"/>
            <p:cNvCxnSpPr>
              <a:stCxn id="144" idx="3"/>
            </p:cNvCxnSpPr>
            <p:nvPr/>
          </p:nvCxnSpPr>
          <p:spPr>
            <a:xfrm>
              <a:off x="838200" y="3657600"/>
              <a:ext cx="155706"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48" name="Group 147"/>
          <p:cNvGrpSpPr/>
          <p:nvPr/>
        </p:nvGrpSpPr>
        <p:grpSpPr>
          <a:xfrm>
            <a:off x="6576950" y="4062960"/>
            <a:ext cx="1167886" cy="898702"/>
            <a:chOff x="391886" y="2362200"/>
            <a:chExt cx="2365318" cy="1820143"/>
          </a:xfrm>
        </p:grpSpPr>
        <p:grpSp>
          <p:nvGrpSpPr>
            <p:cNvPr id="149" name="Group 148"/>
            <p:cNvGrpSpPr/>
            <p:nvPr/>
          </p:nvGrpSpPr>
          <p:grpSpPr>
            <a:xfrm>
              <a:off x="391886" y="2362200"/>
              <a:ext cx="2365317" cy="1820143"/>
              <a:chOff x="391886" y="2362200"/>
              <a:chExt cx="2365317" cy="1820143"/>
            </a:xfrm>
          </p:grpSpPr>
          <p:grpSp>
            <p:nvGrpSpPr>
              <p:cNvPr id="154" name="Group 153"/>
              <p:cNvGrpSpPr/>
              <p:nvPr/>
            </p:nvGrpSpPr>
            <p:grpSpPr>
              <a:xfrm>
                <a:off x="391886" y="2362200"/>
                <a:ext cx="2365317" cy="1820143"/>
                <a:chOff x="381000" y="1676400"/>
                <a:chExt cx="2365317" cy="1820143"/>
              </a:xfrm>
            </p:grpSpPr>
            <p:sp>
              <p:nvSpPr>
                <p:cNvPr id="158" name="Rounded Rectangle 157"/>
                <p:cNvSpPr/>
                <p:nvPr/>
              </p:nvSpPr>
              <p:spPr bwMode="auto">
                <a:xfrm>
                  <a:off x="381000" y="1676400"/>
                  <a:ext cx="2365317" cy="1820143"/>
                </a:xfrm>
                <a:prstGeom prst="roundRect">
                  <a:avLst>
                    <a:gd name="adj" fmla="val 4725"/>
                  </a:avLst>
                </a:prstGeom>
                <a:noFill/>
                <a:ln w="38100" cap="flat" cmpd="sng" algn="ctr">
                  <a:solidFill>
                    <a:srgbClr val="FFFFFF">
                      <a:lumMod val="6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endParaRPr lang="en-US" sz="2000" kern="0" dirty="0">
                    <a:solidFill>
                      <a:srgbClr val="000000"/>
                    </a:solidFill>
                    <a:latin typeface="Times" pitchFamily="18" charset="0"/>
                    <a:cs typeface="Arial" charset="0"/>
                  </a:endParaRPr>
                </a:p>
              </p:txBody>
            </p:sp>
            <p:cxnSp>
              <p:nvCxnSpPr>
                <p:cNvPr id="159" name="Straight Arrow Connector 158"/>
                <p:cNvCxnSpPr/>
                <p:nvPr/>
              </p:nvCxnSpPr>
              <p:spPr>
                <a:xfrm>
                  <a:off x="2286000" y="3496543"/>
                  <a:ext cx="307917" cy="0"/>
                </a:xfrm>
                <a:prstGeom prst="straightConnector1">
                  <a:avLst/>
                </a:prstGeom>
                <a:ln>
                  <a:solidFill>
                    <a:schemeClr val="bg1">
                      <a:lumMod val="65000"/>
                    </a:schemeClr>
                  </a:solidFill>
                  <a:tailEnd type="arrow"/>
                </a:ln>
                <a:effectLst/>
              </p:spPr>
              <p:style>
                <a:lnRef idx="2">
                  <a:schemeClr val="dk1"/>
                </a:lnRef>
                <a:fillRef idx="0">
                  <a:schemeClr val="dk1"/>
                </a:fillRef>
                <a:effectRef idx="1">
                  <a:schemeClr val="dk1"/>
                </a:effectRef>
                <a:fontRef idx="minor">
                  <a:schemeClr val="tx1"/>
                </a:fontRef>
              </p:style>
            </p:cxnSp>
          </p:grpSp>
          <p:sp>
            <p:nvSpPr>
              <p:cNvPr id="155" name="Rectangle 154"/>
              <p:cNvSpPr/>
              <p:nvPr/>
            </p:nvSpPr>
            <p:spPr>
              <a:xfrm>
                <a:off x="990600" y="2514600"/>
                <a:ext cx="1515452" cy="1367269"/>
              </a:xfrm>
              <a:prstGeom prst="rect">
                <a:avLst/>
              </a:prstGeom>
              <a:noFill/>
              <a:ln>
                <a:solidFill>
                  <a:srgbClr val="FFC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156" name="Rectangle 155"/>
              <p:cNvSpPr/>
              <p:nvPr/>
            </p:nvSpPr>
            <p:spPr>
              <a:xfrm>
                <a:off x="533400" y="3505200"/>
                <a:ext cx="304800" cy="304800"/>
              </a:xfrm>
              <a:prstGeom prst="rect">
                <a:avLst/>
              </a:prstGeom>
              <a:solidFill>
                <a:schemeClr val="accent4">
                  <a:lumMod val="20000"/>
                  <a:lumOff val="8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157" name="Rectangle 156"/>
              <p:cNvSpPr/>
              <p:nvPr/>
            </p:nvSpPr>
            <p:spPr>
              <a:xfrm>
                <a:off x="1595926" y="2971800"/>
                <a:ext cx="304800" cy="30480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00" dirty="0">
                  <a:solidFill>
                    <a:prstClr val="black"/>
                  </a:solidFill>
                  <a:latin typeface="Univers Com 45 Light"/>
                </a:endParaRPr>
              </a:p>
            </p:txBody>
          </p:sp>
        </p:grpSp>
        <p:cxnSp>
          <p:nvCxnSpPr>
            <p:cNvPr id="150" name="Elbow Connector 149"/>
            <p:cNvCxnSpPr>
              <a:endCxn id="157" idx="1"/>
            </p:cNvCxnSpPr>
            <p:nvPr/>
          </p:nvCxnSpPr>
          <p:spPr>
            <a:xfrm>
              <a:off x="391886" y="2656112"/>
              <a:ext cx="1204040" cy="468088"/>
            </a:xfrm>
            <a:prstGeom prst="bentConnector3">
              <a:avLst>
                <a:gd name="adj1" fmla="val 70794"/>
              </a:avLst>
            </a:prstGeom>
            <a:ln>
              <a:solidFill>
                <a:schemeClr val="accent2">
                  <a:lumMod val="20000"/>
                  <a:lumOff val="80000"/>
                </a:schemeClr>
              </a:solidFill>
            </a:ln>
          </p:spPr>
          <p:style>
            <a:lnRef idx="2">
              <a:schemeClr val="accent1"/>
            </a:lnRef>
            <a:fillRef idx="0">
              <a:schemeClr val="accent1"/>
            </a:fillRef>
            <a:effectRef idx="1">
              <a:schemeClr val="accent1"/>
            </a:effectRef>
            <a:fontRef idx="minor">
              <a:schemeClr val="tx1"/>
            </a:fontRef>
          </p:style>
        </p:cxnSp>
        <p:cxnSp>
          <p:nvCxnSpPr>
            <p:cNvPr id="151" name="Elbow Connector 150"/>
            <p:cNvCxnSpPr/>
            <p:nvPr/>
          </p:nvCxnSpPr>
          <p:spPr>
            <a:xfrm rot="10800000" flipV="1">
              <a:off x="1900727" y="2662669"/>
              <a:ext cx="856477" cy="468088"/>
            </a:xfrm>
            <a:prstGeom prst="bentConnector3">
              <a:avLst>
                <a:gd name="adj1" fmla="val 50000"/>
              </a:avLst>
            </a:prstGeom>
            <a:ln>
              <a:solidFill>
                <a:schemeClr val="accent2">
                  <a:lumMod val="20000"/>
                  <a:lumOff val="80000"/>
                </a:schemeClr>
              </a:solidFill>
            </a:ln>
          </p:spPr>
          <p:style>
            <a:lnRef idx="2">
              <a:schemeClr val="accent1"/>
            </a:lnRef>
            <a:fillRef idx="0">
              <a:schemeClr val="accent1"/>
            </a:fillRef>
            <a:effectRef idx="1">
              <a:schemeClr val="accent1"/>
            </a:effectRef>
            <a:fontRef idx="minor">
              <a:schemeClr val="tx1"/>
            </a:fontRef>
          </p:style>
        </p:cxnSp>
        <p:sp>
          <p:nvSpPr>
            <p:cNvPr id="152" name="Round Single Corner Rectangle 151"/>
            <p:cNvSpPr/>
            <p:nvPr/>
          </p:nvSpPr>
          <p:spPr>
            <a:xfrm>
              <a:off x="1595926" y="2971800"/>
              <a:ext cx="304800" cy="78365"/>
            </a:xfrm>
            <a:prstGeom prst="round1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Univers Com 45 Light"/>
              </a:endParaRPr>
            </a:p>
          </p:txBody>
        </p:sp>
        <p:cxnSp>
          <p:nvCxnSpPr>
            <p:cNvPr id="153" name="Straight Connector 152"/>
            <p:cNvCxnSpPr>
              <a:stCxn id="156" idx="3"/>
            </p:cNvCxnSpPr>
            <p:nvPr/>
          </p:nvCxnSpPr>
          <p:spPr>
            <a:xfrm>
              <a:off x="838200" y="3657600"/>
              <a:ext cx="155706"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60" name="Group 159"/>
          <p:cNvGrpSpPr/>
          <p:nvPr/>
        </p:nvGrpSpPr>
        <p:grpSpPr>
          <a:xfrm>
            <a:off x="8381839" y="2819400"/>
            <a:ext cx="1167886" cy="898702"/>
            <a:chOff x="391886" y="2362200"/>
            <a:chExt cx="2365318" cy="1820143"/>
          </a:xfrm>
        </p:grpSpPr>
        <p:grpSp>
          <p:nvGrpSpPr>
            <p:cNvPr id="161" name="Group 160"/>
            <p:cNvGrpSpPr/>
            <p:nvPr/>
          </p:nvGrpSpPr>
          <p:grpSpPr>
            <a:xfrm>
              <a:off x="391886" y="2362200"/>
              <a:ext cx="2365317" cy="1820143"/>
              <a:chOff x="391886" y="2362200"/>
              <a:chExt cx="2365317" cy="1820143"/>
            </a:xfrm>
          </p:grpSpPr>
          <p:grpSp>
            <p:nvGrpSpPr>
              <p:cNvPr id="166" name="Group 165"/>
              <p:cNvGrpSpPr/>
              <p:nvPr/>
            </p:nvGrpSpPr>
            <p:grpSpPr>
              <a:xfrm>
                <a:off x="391886" y="2362200"/>
                <a:ext cx="2365317" cy="1820143"/>
                <a:chOff x="381000" y="1676400"/>
                <a:chExt cx="2365317" cy="1820143"/>
              </a:xfrm>
            </p:grpSpPr>
            <p:sp>
              <p:nvSpPr>
                <p:cNvPr id="170" name="Rounded Rectangle 169"/>
                <p:cNvSpPr/>
                <p:nvPr/>
              </p:nvSpPr>
              <p:spPr bwMode="auto">
                <a:xfrm>
                  <a:off x="381000" y="1676400"/>
                  <a:ext cx="2365317" cy="1820143"/>
                </a:xfrm>
                <a:prstGeom prst="roundRect">
                  <a:avLst>
                    <a:gd name="adj" fmla="val 4725"/>
                  </a:avLst>
                </a:prstGeom>
                <a:noFill/>
                <a:ln w="38100" cap="flat" cmpd="sng" algn="ctr">
                  <a:solidFill>
                    <a:srgbClr val="FFFFFF">
                      <a:lumMod val="6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endParaRPr lang="en-US" sz="2000" kern="0" dirty="0">
                    <a:solidFill>
                      <a:srgbClr val="000000"/>
                    </a:solidFill>
                    <a:latin typeface="Times" pitchFamily="18" charset="0"/>
                    <a:cs typeface="Arial" charset="0"/>
                  </a:endParaRPr>
                </a:p>
              </p:txBody>
            </p:sp>
            <p:cxnSp>
              <p:nvCxnSpPr>
                <p:cNvPr id="171" name="Straight Arrow Connector 170"/>
                <p:cNvCxnSpPr/>
                <p:nvPr/>
              </p:nvCxnSpPr>
              <p:spPr>
                <a:xfrm>
                  <a:off x="2286000" y="3496543"/>
                  <a:ext cx="307917" cy="0"/>
                </a:xfrm>
                <a:prstGeom prst="straightConnector1">
                  <a:avLst/>
                </a:prstGeom>
                <a:ln>
                  <a:solidFill>
                    <a:schemeClr val="bg1">
                      <a:lumMod val="65000"/>
                    </a:schemeClr>
                  </a:solidFill>
                  <a:tailEnd type="arrow"/>
                </a:ln>
                <a:effectLst/>
              </p:spPr>
              <p:style>
                <a:lnRef idx="2">
                  <a:schemeClr val="dk1"/>
                </a:lnRef>
                <a:fillRef idx="0">
                  <a:schemeClr val="dk1"/>
                </a:fillRef>
                <a:effectRef idx="1">
                  <a:schemeClr val="dk1"/>
                </a:effectRef>
                <a:fontRef idx="minor">
                  <a:schemeClr val="tx1"/>
                </a:fontRef>
              </p:style>
            </p:cxnSp>
          </p:grpSp>
          <p:sp>
            <p:nvSpPr>
              <p:cNvPr id="167" name="Rectangle 166"/>
              <p:cNvSpPr/>
              <p:nvPr/>
            </p:nvSpPr>
            <p:spPr>
              <a:xfrm>
                <a:off x="990600" y="2514600"/>
                <a:ext cx="1515452" cy="1367269"/>
              </a:xfrm>
              <a:prstGeom prst="rect">
                <a:avLst/>
              </a:prstGeom>
              <a:noFill/>
              <a:ln>
                <a:solidFill>
                  <a:srgbClr val="FFC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168" name="Rectangle 167"/>
              <p:cNvSpPr/>
              <p:nvPr/>
            </p:nvSpPr>
            <p:spPr>
              <a:xfrm>
                <a:off x="533400" y="3505200"/>
                <a:ext cx="304800" cy="304800"/>
              </a:xfrm>
              <a:prstGeom prst="rect">
                <a:avLst/>
              </a:prstGeom>
              <a:solidFill>
                <a:schemeClr val="accent4">
                  <a:lumMod val="20000"/>
                  <a:lumOff val="8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169" name="Rectangle 168"/>
              <p:cNvSpPr/>
              <p:nvPr/>
            </p:nvSpPr>
            <p:spPr>
              <a:xfrm>
                <a:off x="1595926" y="2971800"/>
                <a:ext cx="304800" cy="30480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00" dirty="0">
                  <a:solidFill>
                    <a:prstClr val="black"/>
                  </a:solidFill>
                  <a:latin typeface="Univers Com 45 Light"/>
                </a:endParaRPr>
              </a:p>
            </p:txBody>
          </p:sp>
        </p:grpSp>
        <p:cxnSp>
          <p:nvCxnSpPr>
            <p:cNvPr id="162" name="Elbow Connector 161"/>
            <p:cNvCxnSpPr>
              <a:endCxn id="169" idx="1"/>
            </p:cNvCxnSpPr>
            <p:nvPr/>
          </p:nvCxnSpPr>
          <p:spPr>
            <a:xfrm>
              <a:off x="391886" y="2656112"/>
              <a:ext cx="1204040" cy="468088"/>
            </a:xfrm>
            <a:prstGeom prst="bentConnector3">
              <a:avLst>
                <a:gd name="adj1" fmla="val 70794"/>
              </a:avLst>
            </a:prstGeom>
            <a:ln>
              <a:solidFill>
                <a:schemeClr val="accent2">
                  <a:lumMod val="20000"/>
                  <a:lumOff val="80000"/>
                </a:schemeClr>
              </a:solidFill>
            </a:ln>
          </p:spPr>
          <p:style>
            <a:lnRef idx="2">
              <a:schemeClr val="accent1"/>
            </a:lnRef>
            <a:fillRef idx="0">
              <a:schemeClr val="accent1"/>
            </a:fillRef>
            <a:effectRef idx="1">
              <a:schemeClr val="accent1"/>
            </a:effectRef>
            <a:fontRef idx="minor">
              <a:schemeClr val="tx1"/>
            </a:fontRef>
          </p:style>
        </p:cxnSp>
        <p:cxnSp>
          <p:nvCxnSpPr>
            <p:cNvPr id="163" name="Elbow Connector 162"/>
            <p:cNvCxnSpPr/>
            <p:nvPr/>
          </p:nvCxnSpPr>
          <p:spPr>
            <a:xfrm rot="10800000" flipV="1">
              <a:off x="1900727" y="2662669"/>
              <a:ext cx="856477" cy="468088"/>
            </a:xfrm>
            <a:prstGeom prst="bentConnector3">
              <a:avLst>
                <a:gd name="adj1" fmla="val 50000"/>
              </a:avLst>
            </a:prstGeom>
            <a:ln>
              <a:solidFill>
                <a:schemeClr val="accent2">
                  <a:lumMod val="20000"/>
                  <a:lumOff val="80000"/>
                </a:schemeClr>
              </a:solidFill>
            </a:ln>
          </p:spPr>
          <p:style>
            <a:lnRef idx="2">
              <a:schemeClr val="accent1"/>
            </a:lnRef>
            <a:fillRef idx="0">
              <a:schemeClr val="accent1"/>
            </a:fillRef>
            <a:effectRef idx="1">
              <a:schemeClr val="accent1"/>
            </a:effectRef>
            <a:fontRef idx="minor">
              <a:schemeClr val="tx1"/>
            </a:fontRef>
          </p:style>
        </p:cxnSp>
        <p:sp>
          <p:nvSpPr>
            <p:cNvPr id="164" name="Round Single Corner Rectangle 163"/>
            <p:cNvSpPr/>
            <p:nvPr/>
          </p:nvSpPr>
          <p:spPr>
            <a:xfrm>
              <a:off x="1595926" y="2971800"/>
              <a:ext cx="304800" cy="78365"/>
            </a:xfrm>
            <a:prstGeom prst="round1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Univers Com 45 Light"/>
              </a:endParaRPr>
            </a:p>
          </p:txBody>
        </p:sp>
        <p:cxnSp>
          <p:nvCxnSpPr>
            <p:cNvPr id="165" name="Straight Connector 164"/>
            <p:cNvCxnSpPr>
              <a:stCxn id="168" idx="3"/>
            </p:cNvCxnSpPr>
            <p:nvPr/>
          </p:nvCxnSpPr>
          <p:spPr>
            <a:xfrm>
              <a:off x="838200" y="3657600"/>
              <a:ext cx="155706"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72" name="Group 171"/>
          <p:cNvGrpSpPr/>
          <p:nvPr/>
        </p:nvGrpSpPr>
        <p:grpSpPr>
          <a:xfrm>
            <a:off x="7633583" y="1447800"/>
            <a:ext cx="1167886" cy="898702"/>
            <a:chOff x="391886" y="2362200"/>
            <a:chExt cx="2365318" cy="1820143"/>
          </a:xfrm>
        </p:grpSpPr>
        <p:grpSp>
          <p:nvGrpSpPr>
            <p:cNvPr id="173" name="Group 172"/>
            <p:cNvGrpSpPr/>
            <p:nvPr/>
          </p:nvGrpSpPr>
          <p:grpSpPr>
            <a:xfrm>
              <a:off x="391886" y="2362200"/>
              <a:ext cx="2365317" cy="1820143"/>
              <a:chOff x="391886" y="2362200"/>
              <a:chExt cx="2365317" cy="1820143"/>
            </a:xfrm>
          </p:grpSpPr>
          <p:grpSp>
            <p:nvGrpSpPr>
              <p:cNvPr id="178" name="Group 177"/>
              <p:cNvGrpSpPr/>
              <p:nvPr/>
            </p:nvGrpSpPr>
            <p:grpSpPr>
              <a:xfrm>
                <a:off x="391886" y="2362200"/>
                <a:ext cx="2365317" cy="1820143"/>
                <a:chOff x="381000" y="1676400"/>
                <a:chExt cx="2365317" cy="1820143"/>
              </a:xfrm>
            </p:grpSpPr>
            <p:sp>
              <p:nvSpPr>
                <p:cNvPr id="182" name="Rounded Rectangle 181"/>
                <p:cNvSpPr/>
                <p:nvPr/>
              </p:nvSpPr>
              <p:spPr bwMode="auto">
                <a:xfrm>
                  <a:off x="381000" y="1676400"/>
                  <a:ext cx="2365317" cy="1820143"/>
                </a:xfrm>
                <a:prstGeom prst="roundRect">
                  <a:avLst>
                    <a:gd name="adj" fmla="val 4725"/>
                  </a:avLst>
                </a:prstGeom>
                <a:noFill/>
                <a:ln w="38100" cap="flat" cmpd="sng" algn="ctr">
                  <a:solidFill>
                    <a:srgbClr val="FFFFFF">
                      <a:lumMod val="6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endParaRPr lang="en-US" sz="2000" kern="0" dirty="0">
                    <a:solidFill>
                      <a:srgbClr val="000000"/>
                    </a:solidFill>
                    <a:latin typeface="Times" pitchFamily="18" charset="0"/>
                    <a:cs typeface="Arial" charset="0"/>
                  </a:endParaRPr>
                </a:p>
              </p:txBody>
            </p:sp>
            <p:cxnSp>
              <p:nvCxnSpPr>
                <p:cNvPr id="183" name="Straight Arrow Connector 182"/>
                <p:cNvCxnSpPr/>
                <p:nvPr/>
              </p:nvCxnSpPr>
              <p:spPr>
                <a:xfrm>
                  <a:off x="2286000" y="3496543"/>
                  <a:ext cx="307917" cy="0"/>
                </a:xfrm>
                <a:prstGeom prst="straightConnector1">
                  <a:avLst/>
                </a:prstGeom>
                <a:ln>
                  <a:solidFill>
                    <a:schemeClr val="bg1">
                      <a:lumMod val="65000"/>
                    </a:schemeClr>
                  </a:solidFill>
                  <a:tailEnd type="arrow"/>
                </a:ln>
                <a:effectLst/>
              </p:spPr>
              <p:style>
                <a:lnRef idx="2">
                  <a:schemeClr val="dk1"/>
                </a:lnRef>
                <a:fillRef idx="0">
                  <a:schemeClr val="dk1"/>
                </a:fillRef>
                <a:effectRef idx="1">
                  <a:schemeClr val="dk1"/>
                </a:effectRef>
                <a:fontRef idx="minor">
                  <a:schemeClr val="tx1"/>
                </a:fontRef>
              </p:style>
            </p:cxnSp>
          </p:grpSp>
          <p:sp>
            <p:nvSpPr>
              <p:cNvPr id="179" name="Rectangle 178"/>
              <p:cNvSpPr/>
              <p:nvPr/>
            </p:nvSpPr>
            <p:spPr>
              <a:xfrm>
                <a:off x="990600" y="2514600"/>
                <a:ext cx="1515452" cy="1367269"/>
              </a:xfrm>
              <a:prstGeom prst="rect">
                <a:avLst/>
              </a:prstGeom>
              <a:noFill/>
              <a:ln>
                <a:solidFill>
                  <a:srgbClr val="FFC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180" name="Rectangle 179"/>
              <p:cNvSpPr/>
              <p:nvPr/>
            </p:nvSpPr>
            <p:spPr>
              <a:xfrm>
                <a:off x="533400" y="3505200"/>
                <a:ext cx="304800" cy="304800"/>
              </a:xfrm>
              <a:prstGeom prst="rect">
                <a:avLst/>
              </a:prstGeom>
              <a:solidFill>
                <a:schemeClr val="accent4">
                  <a:lumMod val="20000"/>
                  <a:lumOff val="8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181" name="Rectangle 180"/>
              <p:cNvSpPr/>
              <p:nvPr/>
            </p:nvSpPr>
            <p:spPr>
              <a:xfrm>
                <a:off x="1595926" y="2971800"/>
                <a:ext cx="304800" cy="30480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00" dirty="0">
                  <a:solidFill>
                    <a:prstClr val="black"/>
                  </a:solidFill>
                  <a:latin typeface="Univers Com 45 Light"/>
                </a:endParaRPr>
              </a:p>
            </p:txBody>
          </p:sp>
        </p:grpSp>
        <p:cxnSp>
          <p:nvCxnSpPr>
            <p:cNvPr id="174" name="Elbow Connector 173"/>
            <p:cNvCxnSpPr>
              <a:endCxn id="181" idx="1"/>
            </p:cNvCxnSpPr>
            <p:nvPr/>
          </p:nvCxnSpPr>
          <p:spPr>
            <a:xfrm>
              <a:off x="391886" y="2656112"/>
              <a:ext cx="1204040" cy="468088"/>
            </a:xfrm>
            <a:prstGeom prst="bentConnector3">
              <a:avLst>
                <a:gd name="adj1" fmla="val 70794"/>
              </a:avLst>
            </a:prstGeom>
            <a:ln>
              <a:solidFill>
                <a:schemeClr val="accent2">
                  <a:lumMod val="20000"/>
                  <a:lumOff val="80000"/>
                </a:schemeClr>
              </a:solidFill>
            </a:ln>
          </p:spPr>
          <p:style>
            <a:lnRef idx="2">
              <a:schemeClr val="accent1"/>
            </a:lnRef>
            <a:fillRef idx="0">
              <a:schemeClr val="accent1"/>
            </a:fillRef>
            <a:effectRef idx="1">
              <a:schemeClr val="accent1"/>
            </a:effectRef>
            <a:fontRef idx="minor">
              <a:schemeClr val="tx1"/>
            </a:fontRef>
          </p:style>
        </p:cxnSp>
        <p:cxnSp>
          <p:nvCxnSpPr>
            <p:cNvPr id="175" name="Elbow Connector 174"/>
            <p:cNvCxnSpPr/>
            <p:nvPr/>
          </p:nvCxnSpPr>
          <p:spPr>
            <a:xfrm rot="10800000" flipV="1">
              <a:off x="1900727" y="2662669"/>
              <a:ext cx="856477" cy="468088"/>
            </a:xfrm>
            <a:prstGeom prst="bentConnector3">
              <a:avLst>
                <a:gd name="adj1" fmla="val 50000"/>
              </a:avLst>
            </a:prstGeom>
            <a:ln>
              <a:solidFill>
                <a:schemeClr val="accent2">
                  <a:lumMod val="20000"/>
                  <a:lumOff val="80000"/>
                </a:schemeClr>
              </a:solidFill>
            </a:ln>
          </p:spPr>
          <p:style>
            <a:lnRef idx="2">
              <a:schemeClr val="accent1"/>
            </a:lnRef>
            <a:fillRef idx="0">
              <a:schemeClr val="accent1"/>
            </a:fillRef>
            <a:effectRef idx="1">
              <a:schemeClr val="accent1"/>
            </a:effectRef>
            <a:fontRef idx="minor">
              <a:schemeClr val="tx1"/>
            </a:fontRef>
          </p:style>
        </p:cxnSp>
        <p:sp>
          <p:nvSpPr>
            <p:cNvPr id="176" name="Round Single Corner Rectangle 175"/>
            <p:cNvSpPr/>
            <p:nvPr/>
          </p:nvSpPr>
          <p:spPr>
            <a:xfrm>
              <a:off x="1595926" y="2971800"/>
              <a:ext cx="304800" cy="78365"/>
            </a:xfrm>
            <a:prstGeom prst="round1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Univers Com 45 Light"/>
              </a:endParaRPr>
            </a:p>
          </p:txBody>
        </p:sp>
        <p:cxnSp>
          <p:nvCxnSpPr>
            <p:cNvPr id="177" name="Straight Connector 176"/>
            <p:cNvCxnSpPr>
              <a:stCxn id="180" idx="3"/>
            </p:cNvCxnSpPr>
            <p:nvPr/>
          </p:nvCxnSpPr>
          <p:spPr>
            <a:xfrm>
              <a:off x="838200" y="3657600"/>
              <a:ext cx="155706"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304" name="Right Arrow 303"/>
          <p:cNvSpPr/>
          <p:nvPr/>
        </p:nvSpPr>
        <p:spPr>
          <a:xfrm>
            <a:off x="7921030" y="3342122"/>
            <a:ext cx="280528" cy="233772"/>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305" name="Right Arrow 304"/>
          <p:cNvSpPr/>
          <p:nvPr/>
        </p:nvSpPr>
        <p:spPr>
          <a:xfrm>
            <a:off x="7138679" y="1975936"/>
            <a:ext cx="280528" cy="233772"/>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306" name="Right Arrow 305"/>
          <p:cNvSpPr/>
          <p:nvPr/>
        </p:nvSpPr>
        <p:spPr>
          <a:xfrm>
            <a:off x="6137250" y="4627320"/>
            <a:ext cx="280528" cy="233772"/>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307" name="Right Arrow 306"/>
          <p:cNvSpPr/>
          <p:nvPr/>
        </p:nvSpPr>
        <p:spPr>
          <a:xfrm>
            <a:off x="7883477" y="3368037"/>
            <a:ext cx="280528" cy="233772"/>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308" name="Right Arrow 307"/>
          <p:cNvSpPr/>
          <p:nvPr/>
        </p:nvSpPr>
        <p:spPr>
          <a:xfrm>
            <a:off x="2265085" y="3342122"/>
            <a:ext cx="280528" cy="233772"/>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309" name="Right Arrow 308"/>
          <p:cNvSpPr/>
          <p:nvPr/>
        </p:nvSpPr>
        <p:spPr>
          <a:xfrm>
            <a:off x="3839773" y="4579530"/>
            <a:ext cx="280528" cy="233772"/>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310" name="Right Arrow 309"/>
          <p:cNvSpPr/>
          <p:nvPr/>
        </p:nvSpPr>
        <p:spPr>
          <a:xfrm>
            <a:off x="2287133" y="3335970"/>
            <a:ext cx="280528" cy="233772"/>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311" name="Right Arrow 310"/>
          <p:cNvSpPr/>
          <p:nvPr/>
        </p:nvSpPr>
        <p:spPr>
          <a:xfrm>
            <a:off x="2639116" y="1970522"/>
            <a:ext cx="280528" cy="233772"/>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312" name="Right Arrow 311"/>
          <p:cNvSpPr/>
          <p:nvPr/>
        </p:nvSpPr>
        <p:spPr>
          <a:xfrm>
            <a:off x="3810000" y="4583545"/>
            <a:ext cx="280528" cy="233772"/>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313" name="Right Arrow 312"/>
          <p:cNvSpPr/>
          <p:nvPr/>
        </p:nvSpPr>
        <p:spPr>
          <a:xfrm>
            <a:off x="2265085" y="3335970"/>
            <a:ext cx="280528" cy="233772"/>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314" name="Right Arrow 313"/>
          <p:cNvSpPr/>
          <p:nvPr/>
        </p:nvSpPr>
        <p:spPr>
          <a:xfrm>
            <a:off x="2639116" y="1978232"/>
            <a:ext cx="280528" cy="233772"/>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315" name="Cloud 314"/>
          <p:cNvSpPr/>
          <p:nvPr/>
        </p:nvSpPr>
        <p:spPr>
          <a:xfrm>
            <a:off x="4389748" y="1860595"/>
            <a:ext cx="2998119" cy="2096442"/>
          </a:xfrm>
          <a:prstGeom prst="cloud">
            <a:avLst/>
          </a:prstGeom>
          <a:ln/>
        </p:spPr>
        <p:style>
          <a:lnRef idx="2">
            <a:schemeClr val="accent5"/>
          </a:lnRef>
          <a:fillRef idx="1">
            <a:schemeClr val="lt1"/>
          </a:fillRef>
          <a:effectRef idx="0">
            <a:schemeClr val="accent5"/>
          </a:effectRef>
          <a:fontRef idx="minor">
            <a:schemeClr val="dk1"/>
          </a:fontRef>
        </p:style>
        <p:txBody>
          <a:bodyPr rtlCol="0" anchor="ctr"/>
          <a:lstStyle/>
          <a:p>
            <a:pPr algn="ctr" defTabSz="914400"/>
            <a:r>
              <a:rPr lang="en-US" dirty="0">
                <a:solidFill>
                  <a:prstClr val="black"/>
                </a:solidFill>
                <a:latin typeface="Univers Com 45 Light"/>
              </a:rPr>
              <a:t>Queue References</a:t>
            </a:r>
          </a:p>
        </p:txBody>
      </p:sp>
      <p:sp>
        <p:nvSpPr>
          <p:cNvPr id="316" name="Title 315"/>
          <p:cNvSpPr>
            <a:spLocks noGrp="1"/>
          </p:cNvSpPr>
          <p:nvPr>
            <p:ph type="title"/>
          </p:nvPr>
        </p:nvSpPr>
        <p:spPr/>
        <p:txBody>
          <a:bodyPr>
            <a:normAutofit/>
          </a:bodyPr>
          <a:lstStyle/>
          <a:p>
            <a:r>
              <a:rPr lang="en-US" sz="3200" dirty="0"/>
              <a:t>Use Case for the Actor Framework</a:t>
            </a:r>
          </a:p>
        </p:txBody>
      </p:sp>
      <p:sp>
        <p:nvSpPr>
          <p:cNvPr id="319" name="Content Placeholder 32"/>
          <p:cNvSpPr txBox="1">
            <a:spLocks/>
          </p:cNvSpPr>
          <p:nvPr/>
        </p:nvSpPr>
        <p:spPr bwMode="auto">
          <a:xfrm>
            <a:off x="1667644" y="5486400"/>
            <a:ext cx="8771756" cy="762000"/>
          </a:xfrm>
          <a:prstGeom prst="rect">
            <a:avLst/>
          </a:prstGeom>
          <a:noFill/>
          <a:ln w="9525">
            <a:noFill/>
            <a:miter lim="800000"/>
            <a:headEnd/>
            <a:tailEnd/>
          </a:ln>
        </p:spPr>
        <p:txBody>
          <a:bodyPr vert="horz" wrap="square" lIns="91435" tIns="45717" rIns="91435" bIns="45717" numCol="1" anchor="t" anchorCtr="0" compatLnSpc="1">
            <a:prstTxWarp prst="textNoShape">
              <a:avLst/>
            </a:prstTxWarp>
          </a:bodyPr>
          <a:lstStyle>
            <a:lvl1pPr marL="342900" indent="-342900" algn="l" defTabSz="455613" rtl="0" eaLnBrk="1" fontAlgn="base" hangingPunct="1">
              <a:spcBef>
                <a:spcPts val="575"/>
              </a:spcBef>
              <a:spcAft>
                <a:spcPct val="0"/>
              </a:spcAft>
              <a:buClr>
                <a:srgbClr val="7F7F7F"/>
              </a:buClr>
              <a:buSzPct val="70000"/>
              <a:buFont typeface="Arial" pitchFamily="34" charset="0"/>
              <a:defRPr sz="2400" kern="1200">
                <a:solidFill>
                  <a:schemeClr val="tx1"/>
                </a:solidFill>
                <a:latin typeface="+mn-lt"/>
                <a:ea typeface="MS PGothic" pitchFamily="34" charset="-128"/>
                <a:cs typeface="Arial"/>
              </a:defRPr>
            </a:lvl1pPr>
            <a:lvl2pPr marL="641350" indent="-185738" algn="l" defTabSz="455613" rtl="0" eaLnBrk="1" fontAlgn="base" hangingPunct="1">
              <a:spcBef>
                <a:spcPct val="20000"/>
              </a:spcBef>
              <a:spcAft>
                <a:spcPct val="0"/>
              </a:spcAft>
              <a:buClr>
                <a:srgbClr val="7F7F7F"/>
              </a:buClr>
              <a:buSzPct val="70000"/>
              <a:buFont typeface="Arial" pitchFamily="34" charset="0"/>
              <a:buChar char="•"/>
              <a:defRPr sz="2000" kern="1200">
                <a:solidFill>
                  <a:schemeClr val="tx1"/>
                </a:solidFill>
                <a:latin typeface="+mn-lt"/>
                <a:ea typeface="MS PGothic" pitchFamily="34" charset="-128"/>
                <a:cs typeface="Arial"/>
              </a:defRPr>
            </a:lvl2pPr>
            <a:lvl3pPr marL="1081088" indent="-166688" algn="l" defTabSz="455613" rtl="0" eaLnBrk="1" fontAlgn="base" hangingPunct="1">
              <a:spcBef>
                <a:spcPct val="20000"/>
              </a:spcBef>
              <a:spcAft>
                <a:spcPct val="0"/>
              </a:spcAft>
              <a:buClr>
                <a:srgbClr val="7F7F7F"/>
              </a:buClr>
              <a:buSzPct val="70000"/>
              <a:buFont typeface="Courier New" pitchFamily="49" charset="0"/>
              <a:buChar char="o"/>
              <a:defRPr kern="1200">
                <a:solidFill>
                  <a:schemeClr val="tx1"/>
                </a:solidFill>
                <a:latin typeface="+mn-lt"/>
                <a:ea typeface="MS PGothic" pitchFamily="34" charset="-128"/>
                <a:cs typeface="Arial"/>
              </a:defRPr>
            </a:lvl3pPr>
            <a:lvl4pPr marL="1598613" indent="-227013" algn="l" defTabSz="455613" rtl="0" eaLnBrk="1" fontAlgn="base" hangingPunct="1">
              <a:spcBef>
                <a:spcPct val="20000"/>
              </a:spcBef>
              <a:spcAft>
                <a:spcPct val="0"/>
              </a:spcAft>
              <a:buClr>
                <a:srgbClr val="7F7F7F"/>
              </a:buClr>
              <a:buSzPct val="70000"/>
              <a:buFont typeface="Arial" pitchFamily="34" charset="0"/>
              <a:buChar char="–"/>
              <a:defRPr sz="1400" kern="1200">
                <a:solidFill>
                  <a:schemeClr val="tx1"/>
                </a:solidFill>
                <a:latin typeface="+mn-lt"/>
                <a:ea typeface="MS PGothic" pitchFamily="34" charset="-128"/>
                <a:cs typeface="Arial"/>
              </a:defRPr>
            </a:lvl4pPr>
            <a:lvl5pPr marL="1827213" indent="1588" algn="l" defTabSz="455613" rtl="0" eaLnBrk="1" fontAlgn="base" hangingPunct="1">
              <a:spcBef>
                <a:spcPct val="20000"/>
              </a:spcBef>
              <a:spcAft>
                <a:spcPct val="0"/>
              </a:spcAft>
              <a:buClr>
                <a:srgbClr val="7F7F7F"/>
              </a:buClr>
              <a:buSzPct val="70000"/>
              <a:buFont typeface="Arial" pitchFamily="34" charset="0"/>
              <a:defRPr sz="1400" kern="1200">
                <a:solidFill>
                  <a:schemeClr val="tx1"/>
                </a:solidFill>
                <a:latin typeface="+mn-lt"/>
                <a:ea typeface="MS PGothic" pitchFamily="34" charset="-128"/>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800" dirty="0">
                <a:solidFill>
                  <a:prstClr val="black"/>
                </a:solidFill>
                <a:latin typeface="Univers Com 45 Light"/>
              </a:rPr>
              <a:t>Use the Actor Framework to scale numerous different, but similar consumer loops</a:t>
            </a:r>
            <a:endParaRPr lang="en-US" sz="1800" b="1" dirty="0">
              <a:solidFill>
                <a:prstClr val="black"/>
              </a:solidFill>
              <a:latin typeface="Univers Com 45 Light"/>
            </a:endParaRPr>
          </a:p>
          <a:p>
            <a:pPr algn="ctr"/>
            <a:r>
              <a:rPr lang="en-US" b="1" dirty="0">
                <a:solidFill>
                  <a:prstClr val="black"/>
                </a:solidFill>
                <a:latin typeface="Univers Com 45 Light"/>
              </a:rPr>
              <a:t>Traditional Solution</a:t>
            </a:r>
            <a:r>
              <a:rPr lang="en-US" dirty="0">
                <a:solidFill>
                  <a:prstClr val="black"/>
                </a:solidFill>
                <a:latin typeface="Univers Com 45 Light"/>
              </a:rPr>
              <a:t>: Dynamically load VI or duplicate code</a:t>
            </a:r>
          </a:p>
        </p:txBody>
      </p:sp>
    </p:spTree>
    <p:extLst>
      <p:ext uri="{BB962C8B-B14F-4D97-AF65-F5344CB8AC3E}">
        <p14:creationId xmlns:p14="http://schemas.microsoft.com/office/powerpoint/2010/main" val="188160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04"/>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0"/>
                                  </p:stCondLst>
                                  <p:childTnLst>
                                    <p:animMotion origin="layout" path="M 2.22222E-6 0 L 0.06805 -0.00069 " pathEditMode="relative" rAng="0" ptsTypes="AA">
                                      <p:cBhvr>
                                        <p:cTn id="9" dur="500" fill="hold"/>
                                        <p:tgtEl>
                                          <p:spTgt spid="304"/>
                                        </p:tgtEl>
                                        <p:attrNameLst>
                                          <p:attrName>ppt_x</p:attrName>
                                          <p:attrName>ppt_y</p:attrName>
                                        </p:attrNameLst>
                                      </p:cBhvr>
                                      <p:rCtr x="3403" y="-46"/>
                                    </p:animMotion>
                                  </p:childTnLst>
                                </p:cTn>
                              </p:par>
                            </p:childTnLst>
                          </p:cTn>
                        </p:par>
                        <p:par>
                          <p:cTn id="10" fill="hold">
                            <p:stCondLst>
                              <p:cond delay="500"/>
                            </p:stCondLst>
                            <p:childTnLst>
                              <p:par>
                                <p:cTn id="11" presetID="1" presetClass="exit" presetSubtype="0" fill="hold" grpId="2" nodeType="afterEffect">
                                  <p:stCondLst>
                                    <p:cond delay="0"/>
                                  </p:stCondLst>
                                  <p:childTnLst>
                                    <p:set>
                                      <p:cBhvr>
                                        <p:cTn id="12" dur="1" fill="hold">
                                          <p:stCondLst>
                                            <p:cond delay="0"/>
                                          </p:stCondLst>
                                        </p:cTn>
                                        <p:tgtEl>
                                          <p:spTgt spid="304"/>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05"/>
                                        </p:tgtEl>
                                        <p:attrNameLst>
                                          <p:attrName>style.visibility</p:attrName>
                                        </p:attrNameLst>
                                      </p:cBhvr>
                                      <p:to>
                                        <p:strVal val="visible"/>
                                      </p:to>
                                    </p:set>
                                  </p:childTnLst>
                                </p:cTn>
                              </p:par>
                            </p:childTnLst>
                          </p:cTn>
                        </p:par>
                        <p:par>
                          <p:cTn id="16" fill="hold">
                            <p:stCondLst>
                              <p:cond delay="500"/>
                            </p:stCondLst>
                            <p:childTnLst>
                              <p:par>
                                <p:cTn id="17" presetID="63" presetClass="path" presetSubtype="0" accel="50000" decel="50000" fill="hold" grpId="1" nodeType="afterEffect">
                                  <p:stCondLst>
                                    <p:cond delay="0"/>
                                  </p:stCondLst>
                                  <p:childTnLst>
                                    <p:animMotion origin="layout" path="M 2.22222E-6 0 L 0.06805 -0.00069 " pathEditMode="relative" rAng="0" ptsTypes="AA">
                                      <p:cBhvr>
                                        <p:cTn id="18" dur="500" fill="hold"/>
                                        <p:tgtEl>
                                          <p:spTgt spid="305"/>
                                        </p:tgtEl>
                                        <p:attrNameLst>
                                          <p:attrName>ppt_x</p:attrName>
                                          <p:attrName>ppt_y</p:attrName>
                                        </p:attrNameLst>
                                      </p:cBhvr>
                                      <p:rCtr x="3403" y="-46"/>
                                    </p:animMotion>
                                  </p:childTnLst>
                                </p:cTn>
                              </p:par>
                            </p:childTnLst>
                          </p:cTn>
                        </p:par>
                        <p:par>
                          <p:cTn id="19" fill="hold">
                            <p:stCondLst>
                              <p:cond delay="1000"/>
                            </p:stCondLst>
                            <p:childTnLst>
                              <p:par>
                                <p:cTn id="20" presetID="1" presetClass="exit" presetSubtype="0" fill="hold" grpId="2" nodeType="afterEffect">
                                  <p:stCondLst>
                                    <p:cond delay="0"/>
                                  </p:stCondLst>
                                  <p:childTnLst>
                                    <p:set>
                                      <p:cBhvr>
                                        <p:cTn id="21" dur="1" fill="hold">
                                          <p:stCondLst>
                                            <p:cond delay="0"/>
                                          </p:stCondLst>
                                        </p:cTn>
                                        <p:tgtEl>
                                          <p:spTgt spid="305"/>
                                        </p:tgtEl>
                                        <p:attrNameLst>
                                          <p:attrName>style.visibility</p:attrName>
                                        </p:attrNameLst>
                                      </p:cBhvr>
                                      <p:to>
                                        <p:strVal val="hidden"/>
                                      </p:to>
                                    </p:set>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306"/>
                                        </p:tgtEl>
                                        <p:attrNameLst>
                                          <p:attrName>style.visibility</p:attrName>
                                        </p:attrNameLst>
                                      </p:cBhvr>
                                      <p:to>
                                        <p:strVal val="visible"/>
                                      </p:to>
                                    </p:set>
                                  </p:childTnLst>
                                </p:cTn>
                              </p:par>
                            </p:childTnLst>
                          </p:cTn>
                        </p:par>
                        <p:par>
                          <p:cTn id="25" fill="hold">
                            <p:stCondLst>
                              <p:cond delay="1000"/>
                            </p:stCondLst>
                            <p:childTnLst>
                              <p:par>
                                <p:cTn id="26" presetID="63" presetClass="path" presetSubtype="0" accel="50000" decel="50000" fill="hold" grpId="1" nodeType="afterEffect">
                                  <p:stCondLst>
                                    <p:cond delay="0"/>
                                  </p:stCondLst>
                                  <p:childTnLst>
                                    <p:animMotion origin="layout" path="M 2.22222E-6 0 L 0.06805 -0.00069 " pathEditMode="relative" rAng="0" ptsTypes="AA">
                                      <p:cBhvr>
                                        <p:cTn id="27" dur="500" fill="hold"/>
                                        <p:tgtEl>
                                          <p:spTgt spid="306"/>
                                        </p:tgtEl>
                                        <p:attrNameLst>
                                          <p:attrName>ppt_x</p:attrName>
                                          <p:attrName>ppt_y</p:attrName>
                                        </p:attrNameLst>
                                      </p:cBhvr>
                                      <p:rCtr x="3403" y="-46"/>
                                    </p:animMotion>
                                  </p:childTnLst>
                                </p:cTn>
                              </p:par>
                            </p:childTnLst>
                          </p:cTn>
                        </p:par>
                        <p:par>
                          <p:cTn id="28" fill="hold">
                            <p:stCondLst>
                              <p:cond delay="1500"/>
                            </p:stCondLst>
                            <p:childTnLst>
                              <p:par>
                                <p:cTn id="29" presetID="1" presetClass="exit" presetSubtype="0" fill="hold" grpId="2" nodeType="afterEffect">
                                  <p:stCondLst>
                                    <p:cond delay="0"/>
                                  </p:stCondLst>
                                  <p:childTnLst>
                                    <p:set>
                                      <p:cBhvr>
                                        <p:cTn id="30" dur="1" fill="hold">
                                          <p:stCondLst>
                                            <p:cond delay="0"/>
                                          </p:stCondLst>
                                        </p:cTn>
                                        <p:tgtEl>
                                          <p:spTgt spid="306"/>
                                        </p:tgtEl>
                                        <p:attrNameLst>
                                          <p:attrName>style.visibility</p:attrName>
                                        </p:attrNameLst>
                                      </p:cBhvr>
                                      <p:to>
                                        <p:strVal val="hidden"/>
                                      </p:to>
                                    </p:se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307"/>
                                        </p:tgtEl>
                                        <p:attrNameLst>
                                          <p:attrName>style.visibility</p:attrName>
                                        </p:attrNameLst>
                                      </p:cBhvr>
                                      <p:to>
                                        <p:strVal val="visible"/>
                                      </p:to>
                                    </p:set>
                                  </p:childTnLst>
                                </p:cTn>
                              </p:par>
                            </p:childTnLst>
                          </p:cTn>
                        </p:par>
                        <p:par>
                          <p:cTn id="34" fill="hold">
                            <p:stCondLst>
                              <p:cond delay="1500"/>
                            </p:stCondLst>
                            <p:childTnLst>
                              <p:par>
                                <p:cTn id="35" presetID="63" presetClass="path" presetSubtype="0" accel="50000" decel="50000" fill="hold" grpId="1" nodeType="afterEffect">
                                  <p:stCondLst>
                                    <p:cond delay="0"/>
                                  </p:stCondLst>
                                  <p:childTnLst>
                                    <p:animMotion origin="layout" path="M 2.22222E-6 0 L 0.06805 -0.00069 " pathEditMode="relative" rAng="0" ptsTypes="AA">
                                      <p:cBhvr>
                                        <p:cTn id="36" dur="500" fill="hold"/>
                                        <p:tgtEl>
                                          <p:spTgt spid="307"/>
                                        </p:tgtEl>
                                        <p:attrNameLst>
                                          <p:attrName>ppt_x</p:attrName>
                                          <p:attrName>ppt_y</p:attrName>
                                        </p:attrNameLst>
                                      </p:cBhvr>
                                      <p:rCtr x="3403" y="-46"/>
                                    </p:animMotion>
                                  </p:childTnLst>
                                </p:cTn>
                              </p:par>
                            </p:childTnLst>
                          </p:cTn>
                        </p:par>
                        <p:par>
                          <p:cTn id="37" fill="hold">
                            <p:stCondLst>
                              <p:cond delay="2000"/>
                            </p:stCondLst>
                            <p:childTnLst>
                              <p:par>
                                <p:cTn id="38" presetID="1" presetClass="exit" presetSubtype="0" fill="hold" grpId="2" nodeType="afterEffect">
                                  <p:stCondLst>
                                    <p:cond delay="0"/>
                                  </p:stCondLst>
                                  <p:childTnLst>
                                    <p:set>
                                      <p:cBhvr>
                                        <p:cTn id="39" dur="1" fill="hold">
                                          <p:stCondLst>
                                            <p:cond delay="0"/>
                                          </p:stCondLst>
                                        </p:cTn>
                                        <p:tgtEl>
                                          <p:spTgt spid="307"/>
                                        </p:tgtEl>
                                        <p:attrNameLst>
                                          <p:attrName>style.visibility</p:attrName>
                                        </p:attrNameLst>
                                      </p:cBhvr>
                                      <p:to>
                                        <p:strVal val="hidden"/>
                                      </p:to>
                                    </p:set>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308"/>
                                        </p:tgtEl>
                                        <p:attrNameLst>
                                          <p:attrName>style.visibility</p:attrName>
                                        </p:attrNameLst>
                                      </p:cBhvr>
                                      <p:to>
                                        <p:strVal val="visible"/>
                                      </p:to>
                                    </p:set>
                                  </p:childTnLst>
                                </p:cTn>
                              </p:par>
                            </p:childTnLst>
                          </p:cTn>
                        </p:par>
                        <p:par>
                          <p:cTn id="43" fill="hold">
                            <p:stCondLst>
                              <p:cond delay="2000"/>
                            </p:stCondLst>
                            <p:childTnLst>
                              <p:par>
                                <p:cTn id="44" presetID="63" presetClass="path" presetSubtype="0" accel="50000" decel="50000" fill="hold" grpId="1" nodeType="afterEffect">
                                  <p:stCondLst>
                                    <p:cond delay="0"/>
                                  </p:stCondLst>
                                  <p:childTnLst>
                                    <p:animMotion origin="layout" path="M 2.22222E-6 0 L 0.06805 -0.00069 " pathEditMode="relative" rAng="0" ptsTypes="AA">
                                      <p:cBhvr>
                                        <p:cTn id="45" dur="500" fill="hold"/>
                                        <p:tgtEl>
                                          <p:spTgt spid="308"/>
                                        </p:tgtEl>
                                        <p:attrNameLst>
                                          <p:attrName>ppt_x</p:attrName>
                                          <p:attrName>ppt_y</p:attrName>
                                        </p:attrNameLst>
                                      </p:cBhvr>
                                      <p:rCtr x="3403" y="-46"/>
                                    </p:animMotion>
                                  </p:childTnLst>
                                </p:cTn>
                              </p:par>
                            </p:childTnLst>
                          </p:cTn>
                        </p:par>
                        <p:par>
                          <p:cTn id="46" fill="hold">
                            <p:stCondLst>
                              <p:cond delay="2500"/>
                            </p:stCondLst>
                            <p:childTnLst>
                              <p:par>
                                <p:cTn id="47" presetID="1" presetClass="exit" presetSubtype="0" fill="hold" grpId="2" nodeType="afterEffect">
                                  <p:stCondLst>
                                    <p:cond delay="0"/>
                                  </p:stCondLst>
                                  <p:childTnLst>
                                    <p:set>
                                      <p:cBhvr>
                                        <p:cTn id="48" dur="1" fill="hold">
                                          <p:stCondLst>
                                            <p:cond delay="0"/>
                                          </p:stCondLst>
                                        </p:cTn>
                                        <p:tgtEl>
                                          <p:spTgt spid="308"/>
                                        </p:tgtEl>
                                        <p:attrNameLst>
                                          <p:attrName>style.visibility</p:attrName>
                                        </p:attrNameLst>
                                      </p:cBhvr>
                                      <p:to>
                                        <p:strVal val="hidden"/>
                                      </p:to>
                                    </p:set>
                                  </p:childTnLst>
                                </p:cTn>
                              </p:par>
                            </p:childTnLst>
                          </p:cTn>
                        </p:par>
                        <p:par>
                          <p:cTn id="49" fill="hold">
                            <p:stCondLst>
                              <p:cond delay="2500"/>
                            </p:stCondLst>
                            <p:childTnLst>
                              <p:par>
                                <p:cTn id="50" presetID="1" presetClass="entr" presetSubtype="0" fill="hold" grpId="0" nodeType="afterEffect">
                                  <p:stCondLst>
                                    <p:cond delay="0"/>
                                  </p:stCondLst>
                                  <p:childTnLst>
                                    <p:set>
                                      <p:cBhvr>
                                        <p:cTn id="51" dur="1" fill="hold">
                                          <p:stCondLst>
                                            <p:cond delay="0"/>
                                          </p:stCondLst>
                                        </p:cTn>
                                        <p:tgtEl>
                                          <p:spTgt spid="309"/>
                                        </p:tgtEl>
                                        <p:attrNameLst>
                                          <p:attrName>style.visibility</p:attrName>
                                        </p:attrNameLst>
                                      </p:cBhvr>
                                      <p:to>
                                        <p:strVal val="visible"/>
                                      </p:to>
                                    </p:set>
                                  </p:childTnLst>
                                </p:cTn>
                              </p:par>
                            </p:childTnLst>
                          </p:cTn>
                        </p:par>
                        <p:par>
                          <p:cTn id="52" fill="hold">
                            <p:stCondLst>
                              <p:cond delay="2500"/>
                            </p:stCondLst>
                            <p:childTnLst>
                              <p:par>
                                <p:cTn id="53" presetID="63" presetClass="path" presetSubtype="0" accel="50000" decel="50000" fill="hold" grpId="1" nodeType="afterEffect">
                                  <p:stCondLst>
                                    <p:cond delay="0"/>
                                  </p:stCondLst>
                                  <p:childTnLst>
                                    <p:animMotion origin="layout" path="M 2.22222E-6 0 L 0.06805 -0.00069 " pathEditMode="relative" rAng="0" ptsTypes="AA">
                                      <p:cBhvr>
                                        <p:cTn id="54" dur="500" fill="hold"/>
                                        <p:tgtEl>
                                          <p:spTgt spid="309"/>
                                        </p:tgtEl>
                                        <p:attrNameLst>
                                          <p:attrName>ppt_x</p:attrName>
                                          <p:attrName>ppt_y</p:attrName>
                                        </p:attrNameLst>
                                      </p:cBhvr>
                                      <p:rCtr x="3403" y="-46"/>
                                    </p:animMotion>
                                  </p:childTnLst>
                                </p:cTn>
                              </p:par>
                            </p:childTnLst>
                          </p:cTn>
                        </p:par>
                        <p:par>
                          <p:cTn id="55" fill="hold">
                            <p:stCondLst>
                              <p:cond delay="3000"/>
                            </p:stCondLst>
                            <p:childTnLst>
                              <p:par>
                                <p:cTn id="56" presetID="1" presetClass="exit" presetSubtype="0" fill="hold" grpId="2" nodeType="afterEffect">
                                  <p:stCondLst>
                                    <p:cond delay="0"/>
                                  </p:stCondLst>
                                  <p:childTnLst>
                                    <p:set>
                                      <p:cBhvr>
                                        <p:cTn id="57" dur="1" fill="hold">
                                          <p:stCondLst>
                                            <p:cond delay="0"/>
                                          </p:stCondLst>
                                        </p:cTn>
                                        <p:tgtEl>
                                          <p:spTgt spid="309"/>
                                        </p:tgtEl>
                                        <p:attrNameLst>
                                          <p:attrName>style.visibility</p:attrName>
                                        </p:attrNameLst>
                                      </p:cBhvr>
                                      <p:to>
                                        <p:strVal val="hidden"/>
                                      </p:to>
                                    </p:set>
                                  </p:childTnLst>
                                </p:cTn>
                              </p:par>
                            </p:childTnLst>
                          </p:cTn>
                        </p:par>
                        <p:par>
                          <p:cTn id="58" fill="hold">
                            <p:stCondLst>
                              <p:cond delay="3000"/>
                            </p:stCondLst>
                            <p:childTnLst>
                              <p:par>
                                <p:cTn id="59" presetID="1" presetClass="entr" presetSubtype="0" fill="hold" grpId="0" nodeType="afterEffect">
                                  <p:stCondLst>
                                    <p:cond delay="0"/>
                                  </p:stCondLst>
                                  <p:childTnLst>
                                    <p:set>
                                      <p:cBhvr>
                                        <p:cTn id="60" dur="1" fill="hold">
                                          <p:stCondLst>
                                            <p:cond delay="0"/>
                                          </p:stCondLst>
                                        </p:cTn>
                                        <p:tgtEl>
                                          <p:spTgt spid="310"/>
                                        </p:tgtEl>
                                        <p:attrNameLst>
                                          <p:attrName>style.visibility</p:attrName>
                                        </p:attrNameLst>
                                      </p:cBhvr>
                                      <p:to>
                                        <p:strVal val="visible"/>
                                      </p:to>
                                    </p:set>
                                  </p:childTnLst>
                                </p:cTn>
                              </p:par>
                            </p:childTnLst>
                          </p:cTn>
                        </p:par>
                        <p:par>
                          <p:cTn id="61" fill="hold">
                            <p:stCondLst>
                              <p:cond delay="3000"/>
                            </p:stCondLst>
                            <p:childTnLst>
                              <p:par>
                                <p:cTn id="62" presetID="63" presetClass="path" presetSubtype="0" accel="50000" decel="50000" fill="hold" grpId="1" nodeType="afterEffect">
                                  <p:stCondLst>
                                    <p:cond delay="0"/>
                                  </p:stCondLst>
                                  <p:childTnLst>
                                    <p:animMotion origin="layout" path="M 2.22222E-6 0 L 0.06805 -0.00069 " pathEditMode="relative" rAng="0" ptsTypes="AA">
                                      <p:cBhvr>
                                        <p:cTn id="63" dur="500" fill="hold"/>
                                        <p:tgtEl>
                                          <p:spTgt spid="310"/>
                                        </p:tgtEl>
                                        <p:attrNameLst>
                                          <p:attrName>ppt_x</p:attrName>
                                          <p:attrName>ppt_y</p:attrName>
                                        </p:attrNameLst>
                                      </p:cBhvr>
                                      <p:rCtr x="3403" y="-46"/>
                                    </p:animMotion>
                                  </p:childTnLst>
                                </p:cTn>
                              </p:par>
                            </p:childTnLst>
                          </p:cTn>
                        </p:par>
                        <p:par>
                          <p:cTn id="64" fill="hold">
                            <p:stCondLst>
                              <p:cond delay="3500"/>
                            </p:stCondLst>
                            <p:childTnLst>
                              <p:par>
                                <p:cTn id="65" presetID="1" presetClass="exit" presetSubtype="0" fill="hold" grpId="2" nodeType="afterEffect">
                                  <p:stCondLst>
                                    <p:cond delay="0"/>
                                  </p:stCondLst>
                                  <p:childTnLst>
                                    <p:set>
                                      <p:cBhvr>
                                        <p:cTn id="66" dur="1" fill="hold">
                                          <p:stCondLst>
                                            <p:cond delay="0"/>
                                          </p:stCondLst>
                                        </p:cTn>
                                        <p:tgtEl>
                                          <p:spTgt spid="310"/>
                                        </p:tgtEl>
                                        <p:attrNameLst>
                                          <p:attrName>style.visibility</p:attrName>
                                        </p:attrNameLst>
                                      </p:cBhvr>
                                      <p:to>
                                        <p:strVal val="hidden"/>
                                      </p:to>
                                    </p:set>
                                  </p:childTnLst>
                                </p:cTn>
                              </p:par>
                            </p:childTnLst>
                          </p:cTn>
                        </p:par>
                        <p:par>
                          <p:cTn id="67" fill="hold">
                            <p:stCondLst>
                              <p:cond delay="3500"/>
                            </p:stCondLst>
                            <p:childTnLst>
                              <p:par>
                                <p:cTn id="68" presetID="1" presetClass="entr" presetSubtype="0" fill="hold" grpId="0" nodeType="afterEffect">
                                  <p:stCondLst>
                                    <p:cond delay="0"/>
                                  </p:stCondLst>
                                  <p:childTnLst>
                                    <p:set>
                                      <p:cBhvr>
                                        <p:cTn id="69" dur="1" fill="hold">
                                          <p:stCondLst>
                                            <p:cond delay="0"/>
                                          </p:stCondLst>
                                        </p:cTn>
                                        <p:tgtEl>
                                          <p:spTgt spid="311"/>
                                        </p:tgtEl>
                                        <p:attrNameLst>
                                          <p:attrName>style.visibility</p:attrName>
                                        </p:attrNameLst>
                                      </p:cBhvr>
                                      <p:to>
                                        <p:strVal val="visible"/>
                                      </p:to>
                                    </p:set>
                                  </p:childTnLst>
                                </p:cTn>
                              </p:par>
                            </p:childTnLst>
                          </p:cTn>
                        </p:par>
                        <p:par>
                          <p:cTn id="70" fill="hold">
                            <p:stCondLst>
                              <p:cond delay="3500"/>
                            </p:stCondLst>
                            <p:childTnLst>
                              <p:par>
                                <p:cTn id="71" presetID="63" presetClass="path" presetSubtype="0" accel="50000" decel="50000" fill="hold" grpId="1" nodeType="afterEffect">
                                  <p:stCondLst>
                                    <p:cond delay="0"/>
                                  </p:stCondLst>
                                  <p:childTnLst>
                                    <p:animMotion origin="layout" path="M 2.22222E-6 0 L 0.06805 -0.00069 " pathEditMode="relative" rAng="0" ptsTypes="AA">
                                      <p:cBhvr>
                                        <p:cTn id="72" dur="500" fill="hold"/>
                                        <p:tgtEl>
                                          <p:spTgt spid="311"/>
                                        </p:tgtEl>
                                        <p:attrNameLst>
                                          <p:attrName>ppt_x</p:attrName>
                                          <p:attrName>ppt_y</p:attrName>
                                        </p:attrNameLst>
                                      </p:cBhvr>
                                      <p:rCtr x="3403" y="-46"/>
                                    </p:animMotion>
                                  </p:childTnLst>
                                </p:cTn>
                              </p:par>
                            </p:childTnLst>
                          </p:cTn>
                        </p:par>
                        <p:par>
                          <p:cTn id="73" fill="hold">
                            <p:stCondLst>
                              <p:cond delay="4000"/>
                            </p:stCondLst>
                            <p:childTnLst>
                              <p:par>
                                <p:cTn id="74" presetID="1" presetClass="exit" presetSubtype="0" fill="hold" grpId="2" nodeType="afterEffect">
                                  <p:stCondLst>
                                    <p:cond delay="0"/>
                                  </p:stCondLst>
                                  <p:childTnLst>
                                    <p:set>
                                      <p:cBhvr>
                                        <p:cTn id="75" dur="1" fill="hold">
                                          <p:stCondLst>
                                            <p:cond delay="0"/>
                                          </p:stCondLst>
                                        </p:cTn>
                                        <p:tgtEl>
                                          <p:spTgt spid="311"/>
                                        </p:tgtEl>
                                        <p:attrNameLst>
                                          <p:attrName>style.visibility</p:attrName>
                                        </p:attrNameLst>
                                      </p:cBhvr>
                                      <p:to>
                                        <p:strVal val="hidden"/>
                                      </p:to>
                                    </p:set>
                                  </p:childTnLst>
                                </p:cTn>
                              </p:par>
                            </p:childTnLst>
                          </p:cTn>
                        </p:par>
                        <p:par>
                          <p:cTn id="76" fill="hold">
                            <p:stCondLst>
                              <p:cond delay="4000"/>
                            </p:stCondLst>
                            <p:childTnLst>
                              <p:par>
                                <p:cTn id="77" presetID="1" presetClass="entr" presetSubtype="0" fill="hold" grpId="0" nodeType="afterEffect">
                                  <p:stCondLst>
                                    <p:cond delay="0"/>
                                  </p:stCondLst>
                                  <p:childTnLst>
                                    <p:set>
                                      <p:cBhvr>
                                        <p:cTn id="78" dur="1" fill="hold">
                                          <p:stCondLst>
                                            <p:cond delay="0"/>
                                          </p:stCondLst>
                                        </p:cTn>
                                        <p:tgtEl>
                                          <p:spTgt spid="312"/>
                                        </p:tgtEl>
                                        <p:attrNameLst>
                                          <p:attrName>style.visibility</p:attrName>
                                        </p:attrNameLst>
                                      </p:cBhvr>
                                      <p:to>
                                        <p:strVal val="visible"/>
                                      </p:to>
                                    </p:set>
                                  </p:childTnLst>
                                </p:cTn>
                              </p:par>
                            </p:childTnLst>
                          </p:cTn>
                        </p:par>
                        <p:par>
                          <p:cTn id="79" fill="hold">
                            <p:stCondLst>
                              <p:cond delay="4000"/>
                            </p:stCondLst>
                            <p:childTnLst>
                              <p:par>
                                <p:cTn id="80" presetID="63" presetClass="path" presetSubtype="0" accel="50000" decel="50000" fill="hold" grpId="1" nodeType="afterEffect">
                                  <p:stCondLst>
                                    <p:cond delay="0"/>
                                  </p:stCondLst>
                                  <p:childTnLst>
                                    <p:animMotion origin="layout" path="M 2.22222E-6 0 L 0.06805 -0.00069 " pathEditMode="relative" rAng="0" ptsTypes="AA">
                                      <p:cBhvr>
                                        <p:cTn id="81" dur="500" fill="hold"/>
                                        <p:tgtEl>
                                          <p:spTgt spid="312"/>
                                        </p:tgtEl>
                                        <p:attrNameLst>
                                          <p:attrName>ppt_x</p:attrName>
                                          <p:attrName>ppt_y</p:attrName>
                                        </p:attrNameLst>
                                      </p:cBhvr>
                                      <p:rCtr x="3403" y="-46"/>
                                    </p:animMotion>
                                  </p:childTnLst>
                                </p:cTn>
                              </p:par>
                            </p:childTnLst>
                          </p:cTn>
                        </p:par>
                        <p:par>
                          <p:cTn id="82" fill="hold">
                            <p:stCondLst>
                              <p:cond delay="4500"/>
                            </p:stCondLst>
                            <p:childTnLst>
                              <p:par>
                                <p:cTn id="83" presetID="1" presetClass="exit" presetSubtype="0" fill="hold" grpId="2" nodeType="afterEffect">
                                  <p:stCondLst>
                                    <p:cond delay="0"/>
                                  </p:stCondLst>
                                  <p:childTnLst>
                                    <p:set>
                                      <p:cBhvr>
                                        <p:cTn id="84" dur="1" fill="hold">
                                          <p:stCondLst>
                                            <p:cond delay="0"/>
                                          </p:stCondLst>
                                        </p:cTn>
                                        <p:tgtEl>
                                          <p:spTgt spid="312"/>
                                        </p:tgtEl>
                                        <p:attrNameLst>
                                          <p:attrName>style.visibility</p:attrName>
                                        </p:attrNameLst>
                                      </p:cBhvr>
                                      <p:to>
                                        <p:strVal val="hidden"/>
                                      </p:to>
                                    </p:set>
                                  </p:childTnLst>
                                </p:cTn>
                              </p:par>
                            </p:childTnLst>
                          </p:cTn>
                        </p:par>
                        <p:par>
                          <p:cTn id="85" fill="hold">
                            <p:stCondLst>
                              <p:cond delay="4500"/>
                            </p:stCondLst>
                            <p:childTnLst>
                              <p:par>
                                <p:cTn id="86" presetID="1" presetClass="entr" presetSubtype="0" fill="hold" grpId="0" nodeType="afterEffect">
                                  <p:stCondLst>
                                    <p:cond delay="0"/>
                                  </p:stCondLst>
                                  <p:childTnLst>
                                    <p:set>
                                      <p:cBhvr>
                                        <p:cTn id="87" dur="1" fill="hold">
                                          <p:stCondLst>
                                            <p:cond delay="0"/>
                                          </p:stCondLst>
                                        </p:cTn>
                                        <p:tgtEl>
                                          <p:spTgt spid="313"/>
                                        </p:tgtEl>
                                        <p:attrNameLst>
                                          <p:attrName>style.visibility</p:attrName>
                                        </p:attrNameLst>
                                      </p:cBhvr>
                                      <p:to>
                                        <p:strVal val="visible"/>
                                      </p:to>
                                    </p:set>
                                  </p:childTnLst>
                                </p:cTn>
                              </p:par>
                            </p:childTnLst>
                          </p:cTn>
                        </p:par>
                        <p:par>
                          <p:cTn id="88" fill="hold">
                            <p:stCondLst>
                              <p:cond delay="4500"/>
                            </p:stCondLst>
                            <p:childTnLst>
                              <p:par>
                                <p:cTn id="89" presetID="63" presetClass="path" presetSubtype="0" accel="50000" decel="50000" fill="hold" grpId="1" nodeType="afterEffect">
                                  <p:stCondLst>
                                    <p:cond delay="0"/>
                                  </p:stCondLst>
                                  <p:childTnLst>
                                    <p:animMotion origin="layout" path="M 2.22222E-6 0 L 0.06805 -0.00069 " pathEditMode="relative" rAng="0" ptsTypes="AA">
                                      <p:cBhvr>
                                        <p:cTn id="90" dur="500" fill="hold"/>
                                        <p:tgtEl>
                                          <p:spTgt spid="313"/>
                                        </p:tgtEl>
                                        <p:attrNameLst>
                                          <p:attrName>ppt_x</p:attrName>
                                          <p:attrName>ppt_y</p:attrName>
                                        </p:attrNameLst>
                                      </p:cBhvr>
                                      <p:rCtr x="3403" y="-46"/>
                                    </p:animMotion>
                                  </p:childTnLst>
                                </p:cTn>
                              </p:par>
                            </p:childTnLst>
                          </p:cTn>
                        </p:par>
                        <p:par>
                          <p:cTn id="91" fill="hold">
                            <p:stCondLst>
                              <p:cond delay="5000"/>
                            </p:stCondLst>
                            <p:childTnLst>
                              <p:par>
                                <p:cTn id="92" presetID="1" presetClass="exit" presetSubtype="0" fill="hold" grpId="2" nodeType="afterEffect">
                                  <p:stCondLst>
                                    <p:cond delay="0"/>
                                  </p:stCondLst>
                                  <p:childTnLst>
                                    <p:set>
                                      <p:cBhvr>
                                        <p:cTn id="93" dur="1" fill="hold">
                                          <p:stCondLst>
                                            <p:cond delay="0"/>
                                          </p:stCondLst>
                                        </p:cTn>
                                        <p:tgtEl>
                                          <p:spTgt spid="313"/>
                                        </p:tgtEl>
                                        <p:attrNameLst>
                                          <p:attrName>style.visibility</p:attrName>
                                        </p:attrNameLst>
                                      </p:cBhvr>
                                      <p:to>
                                        <p:strVal val="hidden"/>
                                      </p:to>
                                    </p:set>
                                  </p:childTnLst>
                                </p:cTn>
                              </p:par>
                            </p:childTnLst>
                          </p:cTn>
                        </p:par>
                        <p:par>
                          <p:cTn id="94" fill="hold">
                            <p:stCondLst>
                              <p:cond delay="5000"/>
                            </p:stCondLst>
                            <p:childTnLst>
                              <p:par>
                                <p:cTn id="95" presetID="1" presetClass="entr" presetSubtype="0" fill="hold" grpId="0" nodeType="afterEffect">
                                  <p:stCondLst>
                                    <p:cond delay="0"/>
                                  </p:stCondLst>
                                  <p:childTnLst>
                                    <p:set>
                                      <p:cBhvr>
                                        <p:cTn id="96" dur="1" fill="hold">
                                          <p:stCondLst>
                                            <p:cond delay="0"/>
                                          </p:stCondLst>
                                        </p:cTn>
                                        <p:tgtEl>
                                          <p:spTgt spid="314"/>
                                        </p:tgtEl>
                                        <p:attrNameLst>
                                          <p:attrName>style.visibility</p:attrName>
                                        </p:attrNameLst>
                                      </p:cBhvr>
                                      <p:to>
                                        <p:strVal val="visible"/>
                                      </p:to>
                                    </p:set>
                                  </p:childTnLst>
                                </p:cTn>
                              </p:par>
                            </p:childTnLst>
                          </p:cTn>
                        </p:par>
                        <p:par>
                          <p:cTn id="97" fill="hold">
                            <p:stCondLst>
                              <p:cond delay="5000"/>
                            </p:stCondLst>
                            <p:childTnLst>
                              <p:par>
                                <p:cTn id="98" presetID="63" presetClass="path" presetSubtype="0" accel="50000" decel="50000" fill="hold" grpId="1" nodeType="afterEffect">
                                  <p:stCondLst>
                                    <p:cond delay="0"/>
                                  </p:stCondLst>
                                  <p:childTnLst>
                                    <p:animMotion origin="layout" path="M 2.22222E-6 0 L 0.06805 -0.00069 " pathEditMode="relative" rAng="0" ptsTypes="AA">
                                      <p:cBhvr>
                                        <p:cTn id="99" dur="500" fill="hold"/>
                                        <p:tgtEl>
                                          <p:spTgt spid="314"/>
                                        </p:tgtEl>
                                        <p:attrNameLst>
                                          <p:attrName>ppt_x</p:attrName>
                                          <p:attrName>ppt_y</p:attrName>
                                        </p:attrNameLst>
                                      </p:cBhvr>
                                      <p:rCtr x="3403" y="-46"/>
                                    </p:animMotion>
                                  </p:childTnLst>
                                </p:cTn>
                              </p:par>
                            </p:childTnLst>
                          </p:cTn>
                        </p:par>
                        <p:par>
                          <p:cTn id="100" fill="hold">
                            <p:stCondLst>
                              <p:cond delay="5500"/>
                            </p:stCondLst>
                            <p:childTnLst>
                              <p:par>
                                <p:cTn id="101" presetID="1" presetClass="exit" presetSubtype="0" fill="hold" grpId="2" nodeType="afterEffect">
                                  <p:stCondLst>
                                    <p:cond delay="0"/>
                                  </p:stCondLst>
                                  <p:childTnLst>
                                    <p:set>
                                      <p:cBhvr>
                                        <p:cTn id="102" dur="1" fill="hold">
                                          <p:stCondLst>
                                            <p:cond delay="0"/>
                                          </p:stCondLst>
                                        </p:cTn>
                                        <p:tgtEl>
                                          <p:spTgt spid="3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0" animBg="1"/>
      <p:bldP spid="304" grpId="1" animBg="1"/>
      <p:bldP spid="304" grpId="2" animBg="1"/>
      <p:bldP spid="305" grpId="0" animBg="1"/>
      <p:bldP spid="305" grpId="1" animBg="1"/>
      <p:bldP spid="305" grpId="2" animBg="1"/>
      <p:bldP spid="306" grpId="0" animBg="1"/>
      <p:bldP spid="306" grpId="1" animBg="1"/>
      <p:bldP spid="306" grpId="2" animBg="1"/>
      <p:bldP spid="307" grpId="0" animBg="1"/>
      <p:bldP spid="307" grpId="1" animBg="1"/>
      <p:bldP spid="307" grpId="2" animBg="1"/>
      <p:bldP spid="308" grpId="0" animBg="1"/>
      <p:bldP spid="308" grpId="1" animBg="1"/>
      <p:bldP spid="308" grpId="2" animBg="1"/>
      <p:bldP spid="309" grpId="0" animBg="1"/>
      <p:bldP spid="309" grpId="1" animBg="1"/>
      <p:bldP spid="309" grpId="2" animBg="1"/>
      <p:bldP spid="310" grpId="0" animBg="1"/>
      <p:bldP spid="310" grpId="1" animBg="1"/>
      <p:bldP spid="310" grpId="2" animBg="1"/>
      <p:bldP spid="311" grpId="0" animBg="1"/>
      <p:bldP spid="311" grpId="1" animBg="1"/>
      <p:bldP spid="311" grpId="2" animBg="1"/>
      <p:bldP spid="312" grpId="0" animBg="1"/>
      <p:bldP spid="312" grpId="1" animBg="1"/>
      <p:bldP spid="312" grpId="2" animBg="1"/>
      <p:bldP spid="313" grpId="0" animBg="1"/>
      <p:bldP spid="313" grpId="1" animBg="1"/>
      <p:bldP spid="313" grpId="2" animBg="1"/>
      <p:bldP spid="314" grpId="0" animBg="1"/>
      <p:bldP spid="314" grpId="1" animBg="1"/>
      <p:bldP spid="314"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Actor?</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51464" y="1774871"/>
            <a:ext cx="1280711" cy="1476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p:nvPr/>
        </p:nvSpPr>
        <p:spPr>
          <a:xfrm>
            <a:off x="5166668" y="2128337"/>
            <a:ext cx="556563" cy="769441"/>
          </a:xfrm>
          <a:prstGeom prst="rect">
            <a:avLst/>
          </a:prstGeom>
          <a:noFill/>
        </p:spPr>
        <p:txBody>
          <a:bodyPr wrap="none" rtlCol="0">
            <a:spAutoFit/>
          </a:bodyPr>
          <a:lstStyle/>
          <a:p>
            <a:r>
              <a:rPr lang="en-US" sz="6600" baseline="-25000" dirty="0">
                <a:solidFill>
                  <a:prstClr val="black"/>
                </a:solidFill>
              </a:rPr>
              <a:t>=</a:t>
            </a:r>
          </a:p>
        </p:txBody>
      </p:sp>
      <p:sp>
        <p:nvSpPr>
          <p:cNvPr id="65" name="TextBox 64"/>
          <p:cNvSpPr txBox="1"/>
          <p:nvPr/>
        </p:nvSpPr>
        <p:spPr>
          <a:xfrm>
            <a:off x="1752600" y="4648201"/>
            <a:ext cx="8630916" cy="830997"/>
          </a:xfrm>
          <a:prstGeom prst="rect">
            <a:avLst/>
          </a:prstGeom>
          <a:noFill/>
        </p:spPr>
        <p:txBody>
          <a:bodyPr wrap="square" rtlCol="0">
            <a:spAutoFit/>
          </a:bodyPr>
          <a:lstStyle/>
          <a:p>
            <a:pPr algn="ctr"/>
            <a:r>
              <a:rPr lang="en-US" sz="2400" dirty="0">
                <a:solidFill>
                  <a:prstClr val="black"/>
                </a:solidFill>
              </a:rPr>
              <a:t>An actor is conceptually the same as a queued message handler (QMH) or queued state machine (QSM).  </a:t>
            </a:r>
            <a:endParaRPr lang="en-US" sz="2400" b="1" dirty="0">
              <a:solidFill>
                <a:prstClr val="black"/>
              </a:solidFill>
            </a:endParaRPr>
          </a:p>
        </p:txBody>
      </p:sp>
      <p:grpSp>
        <p:nvGrpSpPr>
          <p:cNvPr id="7" name="Group 6"/>
          <p:cNvGrpSpPr/>
          <p:nvPr/>
        </p:nvGrpSpPr>
        <p:grpSpPr>
          <a:xfrm>
            <a:off x="5964694" y="1863172"/>
            <a:ext cx="2343150" cy="1803081"/>
            <a:chOff x="391886" y="2362200"/>
            <a:chExt cx="2365318" cy="1820143"/>
          </a:xfrm>
        </p:grpSpPr>
        <p:grpSp>
          <p:nvGrpSpPr>
            <p:cNvPr id="8" name="Group 7"/>
            <p:cNvGrpSpPr/>
            <p:nvPr/>
          </p:nvGrpSpPr>
          <p:grpSpPr>
            <a:xfrm>
              <a:off x="391886" y="2362200"/>
              <a:ext cx="2365317" cy="1820143"/>
              <a:chOff x="391886" y="2362200"/>
              <a:chExt cx="2365317" cy="1820143"/>
            </a:xfrm>
          </p:grpSpPr>
          <p:grpSp>
            <p:nvGrpSpPr>
              <p:cNvPr id="13" name="Group 12"/>
              <p:cNvGrpSpPr/>
              <p:nvPr/>
            </p:nvGrpSpPr>
            <p:grpSpPr>
              <a:xfrm>
                <a:off x="391886" y="2362200"/>
                <a:ext cx="2365317" cy="1820143"/>
                <a:chOff x="381000" y="1676400"/>
                <a:chExt cx="2365317" cy="1820143"/>
              </a:xfrm>
            </p:grpSpPr>
            <p:sp>
              <p:nvSpPr>
                <p:cNvPr id="17" name="Rounded Rectangle 16"/>
                <p:cNvSpPr/>
                <p:nvPr/>
              </p:nvSpPr>
              <p:spPr bwMode="auto">
                <a:xfrm>
                  <a:off x="381000" y="1676400"/>
                  <a:ext cx="2365317" cy="1820143"/>
                </a:xfrm>
                <a:prstGeom prst="roundRect">
                  <a:avLst>
                    <a:gd name="adj" fmla="val 4725"/>
                  </a:avLst>
                </a:prstGeom>
                <a:noFill/>
                <a:ln w="38100" cap="flat" cmpd="sng" algn="ctr">
                  <a:solidFill>
                    <a:srgbClr val="FFFFFF">
                      <a:lumMod val="6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defRPr/>
                  </a:pPr>
                  <a:endParaRPr lang="en-US" sz="2000" kern="0" dirty="0">
                    <a:solidFill>
                      <a:srgbClr val="000000"/>
                    </a:solidFill>
                    <a:latin typeface="Times" pitchFamily="18" charset="0"/>
                    <a:cs typeface="Arial" charset="0"/>
                  </a:endParaRPr>
                </a:p>
              </p:txBody>
            </p:sp>
            <p:cxnSp>
              <p:nvCxnSpPr>
                <p:cNvPr id="18" name="Straight Arrow Connector 17"/>
                <p:cNvCxnSpPr/>
                <p:nvPr/>
              </p:nvCxnSpPr>
              <p:spPr>
                <a:xfrm>
                  <a:off x="2286000" y="3496543"/>
                  <a:ext cx="307917" cy="0"/>
                </a:xfrm>
                <a:prstGeom prst="straightConnector1">
                  <a:avLst/>
                </a:prstGeom>
                <a:ln>
                  <a:solidFill>
                    <a:schemeClr val="bg1">
                      <a:lumMod val="65000"/>
                    </a:schemeClr>
                  </a:solidFill>
                  <a:tailEnd type="arrow"/>
                </a:ln>
                <a:effectLst/>
              </p:spPr>
              <p:style>
                <a:lnRef idx="2">
                  <a:schemeClr val="dk1"/>
                </a:lnRef>
                <a:fillRef idx="0">
                  <a:schemeClr val="dk1"/>
                </a:fillRef>
                <a:effectRef idx="1">
                  <a:schemeClr val="dk1"/>
                </a:effectRef>
                <a:fontRef idx="minor">
                  <a:schemeClr val="tx1"/>
                </a:fontRef>
              </p:style>
            </p:cxnSp>
          </p:grpSp>
          <p:sp>
            <p:nvSpPr>
              <p:cNvPr id="14" name="Rectangle 13"/>
              <p:cNvSpPr/>
              <p:nvPr/>
            </p:nvSpPr>
            <p:spPr>
              <a:xfrm>
                <a:off x="990600" y="2514600"/>
                <a:ext cx="1515452" cy="1367269"/>
              </a:xfrm>
              <a:prstGeom prst="rect">
                <a:avLst/>
              </a:prstGeom>
              <a:noFill/>
              <a:ln>
                <a:solidFill>
                  <a:srgbClr val="FFC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15" name="Rectangle 14"/>
              <p:cNvSpPr/>
              <p:nvPr/>
            </p:nvSpPr>
            <p:spPr>
              <a:xfrm>
                <a:off x="533400" y="3505200"/>
                <a:ext cx="304800" cy="304800"/>
              </a:xfrm>
              <a:prstGeom prst="rect">
                <a:avLst/>
              </a:prstGeom>
              <a:solidFill>
                <a:schemeClr val="accent4">
                  <a:lumMod val="20000"/>
                  <a:lumOff val="8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Univers Com 45 Light"/>
                </a:endParaRPr>
              </a:p>
            </p:txBody>
          </p:sp>
          <p:sp>
            <p:nvSpPr>
              <p:cNvPr id="16" name="Rectangle 15"/>
              <p:cNvSpPr/>
              <p:nvPr/>
            </p:nvSpPr>
            <p:spPr>
              <a:xfrm>
                <a:off x="1595926" y="2971800"/>
                <a:ext cx="304800" cy="30480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00" dirty="0">
                  <a:solidFill>
                    <a:prstClr val="black"/>
                  </a:solidFill>
                  <a:latin typeface="Univers Com 45 Light"/>
                </a:endParaRPr>
              </a:p>
            </p:txBody>
          </p:sp>
        </p:grpSp>
        <p:cxnSp>
          <p:nvCxnSpPr>
            <p:cNvPr id="9" name="Elbow Connector 8"/>
            <p:cNvCxnSpPr>
              <a:endCxn id="16" idx="1"/>
            </p:cNvCxnSpPr>
            <p:nvPr/>
          </p:nvCxnSpPr>
          <p:spPr>
            <a:xfrm>
              <a:off x="391886" y="2656112"/>
              <a:ext cx="1204040" cy="468088"/>
            </a:xfrm>
            <a:prstGeom prst="bentConnector3">
              <a:avLst>
                <a:gd name="adj1" fmla="val 70794"/>
              </a:avLst>
            </a:prstGeom>
            <a:ln>
              <a:solidFill>
                <a:schemeClr val="accent2">
                  <a:lumMod val="20000"/>
                  <a:lumOff val="80000"/>
                </a:schemeClr>
              </a:solidFill>
            </a:ln>
          </p:spPr>
          <p:style>
            <a:lnRef idx="2">
              <a:schemeClr val="accent1"/>
            </a:lnRef>
            <a:fillRef idx="0">
              <a:schemeClr val="accent1"/>
            </a:fillRef>
            <a:effectRef idx="1">
              <a:schemeClr val="accent1"/>
            </a:effectRef>
            <a:fontRef idx="minor">
              <a:schemeClr val="tx1"/>
            </a:fontRef>
          </p:style>
        </p:cxnSp>
        <p:cxnSp>
          <p:nvCxnSpPr>
            <p:cNvPr id="10" name="Elbow Connector 9"/>
            <p:cNvCxnSpPr/>
            <p:nvPr/>
          </p:nvCxnSpPr>
          <p:spPr>
            <a:xfrm rot="10800000" flipV="1">
              <a:off x="1900727" y="2662669"/>
              <a:ext cx="856477" cy="468088"/>
            </a:xfrm>
            <a:prstGeom prst="bentConnector3">
              <a:avLst>
                <a:gd name="adj1" fmla="val 50000"/>
              </a:avLst>
            </a:prstGeom>
            <a:ln>
              <a:solidFill>
                <a:schemeClr val="accent2">
                  <a:lumMod val="20000"/>
                  <a:lumOff val="80000"/>
                </a:schemeClr>
              </a:solidFill>
            </a:ln>
          </p:spPr>
          <p:style>
            <a:lnRef idx="2">
              <a:schemeClr val="accent1"/>
            </a:lnRef>
            <a:fillRef idx="0">
              <a:schemeClr val="accent1"/>
            </a:fillRef>
            <a:effectRef idx="1">
              <a:schemeClr val="accent1"/>
            </a:effectRef>
            <a:fontRef idx="minor">
              <a:schemeClr val="tx1"/>
            </a:fontRef>
          </p:style>
        </p:cxnSp>
        <p:sp>
          <p:nvSpPr>
            <p:cNvPr id="11" name="Round Single Corner Rectangle 10"/>
            <p:cNvSpPr/>
            <p:nvPr/>
          </p:nvSpPr>
          <p:spPr>
            <a:xfrm>
              <a:off x="1595926" y="2971800"/>
              <a:ext cx="304800" cy="78365"/>
            </a:xfrm>
            <a:prstGeom prst="round1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Univers Com 45 Light"/>
              </a:endParaRPr>
            </a:p>
          </p:txBody>
        </p:sp>
        <p:cxnSp>
          <p:nvCxnSpPr>
            <p:cNvPr id="12" name="Straight Connector 11"/>
            <p:cNvCxnSpPr>
              <a:stCxn id="15" idx="3"/>
            </p:cNvCxnSpPr>
            <p:nvPr/>
          </p:nvCxnSpPr>
          <p:spPr>
            <a:xfrm>
              <a:off x="838200" y="3657600"/>
              <a:ext cx="155706" cy="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112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666" y="69504"/>
            <a:ext cx="12246964" cy="944562"/>
          </a:xfrm>
        </p:spPr>
        <p:txBody>
          <a:bodyPr>
            <a:normAutofit/>
          </a:bodyPr>
          <a:lstStyle/>
          <a:p>
            <a:r>
              <a:rPr lang="en-US" sz="3600" dirty="0" smtClean="0"/>
              <a:t>Methods of an Actor are run when a message is received</a:t>
            </a:r>
            <a:endParaRPr lang="en-US" sz="3600" dirty="0"/>
          </a:p>
        </p:txBody>
      </p:sp>
      <p:sp>
        <p:nvSpPr>
          <p:cNvPr id="5" name="Rectangle 4"/>
          <p:cNvSpPr/>
          <p:nvPr/>
        </p:nvSpPr>
        <p:spPr bwMode="auto">
          <a:xfrm>
            <a:off x="5562600" y="1125815"/>
            <a:ext cx="2971800" cy="2070473"/>
          </a:xfrm>
          <a:prstGeom prst="rect">
            <a:avLst/>
          </a:prstGeom>
          <a:ln w="38100">
            <a:solidFill>
              <a:schemeClr val="bg1">
                <a:lumMod val="50000"/>
              </a:schemeClr>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prstClr val="black"/>
              </a:solidFill>
              <a:latin typeface="Arial Narrow" pitchFamily="34" charset="0"/>
            </a:endParaRPr>
          </a:p>
        </p:txBody>
      </p:sp>
      <p:sp>
        <p:nvSpPr>
          <p:cNvPr id="6" name="Rectangle 5"/>
          <p:cNvSpPr/>
          <p:nvPr/>
        </p:nvSpPr>
        <p:spPr bwMode="auto">
          <a:xfrm>
            <a:off x="6198576" y="983904"/>
            <a:ext cx="1650024" cy="281764"/>
          </a:xfrm>
          <a:prstGeom prst="rect">
            <a:avLst/>
          </a:prstGeom>
          <a:solidFill>
            <a:srgbClr val="FFFFFF"/>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200" b="1" kern="0" dirty="0">
                <a:solidFill>
                  <a:srgbClr val="000000"/>
                </a:solidFill>
                <a:cs typeface="Arial" charset="0"/>
              </a:rPr>
              <a:t>Log Status Update</a:t>
            </a:r>
          </a:p>
        </p:txBody>
      </p:sp>
      <p:sp>
        <p:nvSpPr>
          <p:cNvPr id="7" name="Rectangle 6"/>
          <p:cNvSpPr/>
          <p:nvPr/>
        </p:nvSpPr>
        <p:spPr bwMode="auto">
          <a:xfrm>
            <a:off x="5791200" y="1354415"/>
            <a:ext cx="2971800" cy="2070473"/>
          </a:xfrm>
          <a:prstGeom prst="rect">
            <a:avLst/>
          </a:prstGeom>
          <a:ln w="38100">
            <a:solidFill>
              <a:schemeClr val="bg1">
                <a:lumMod val="50000"/>
              </a:schemeClr>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prstClr val="black"/>
              </a:solidFill>
              <a:latin typeface="Arial Narrow" pitchFamily="34" charset="0"/>
            </a:endParaRPr>
          </a:p>
        </p:txBody>
      </p:sp>
      <p:sp>
        <p:nvSpPr>
          <p:cNvPr id="8" name="Rectangle 7"/>
          <p:cNvSpPr/>
          <p:nvPr/>
        </p:nvSpPr>
        <p:spPr bwMode="auto">
          <a:xfrm>
            <a:off x="6642588" y="1189468"/>
            <a:ext cx="1219200" cy="327836"/>
          </a:xfrm>
          <a:prstGeom prst="rect">
            <a:avLst/>
          </a:prstGeom>
          <a:solidFill>
            <a:srgbClr val="FFFFFF"/>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200" b="1" kern="0" dirty="0">
                <a:solidFill>
                  <a:srgbClr val="000000"/>
                </a:solidFill>
                <a:cs typeface="Arial" charset="0"/>
              </a:rPr>
              <a:t>Update Data</a:t>
            </a:r>
          </a:p>
        </p:txBody>
      </p:sp>
      <p:sp>
        <p:nvSpPr>
          <p:cNvPr id="9" name="Rectangle 8"/>
          <p:cNvSpPr/>
          <p:nvPr/>
        </p:nvSpPr>
        <p:spPr bwMode="auto">
          <a:xfrm>
            <a:off x="6019800" y="1583015"/>
            <a:ext cx="2971800" cy="2070473"/>
          </a:xfrm>
          <a:prstGeom prst="rect">
            <a:avLst/>
          </a:prstGeom>
          <a:ln w="38100">
            <a:solidFill>
              <a:schemeClr val="bg1">
                <a:lumMod val="50000"/>
              </a:schemeClr>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prstClr val="black"/>
              </a:solidFill>
              <a:latin typeface="Arial Narrow" pitchFamily="34" charset="0"/>
            </a:endParaRPr>
          </a:p>
        </p:txBody>
      </p:sp>
      <p:sp>
        <p:nvSpPr>
          <p:cNvPr id="10" name="Rectangle 9"/>
          <p:cNvSpPr/>
          <p:nvPr/>
        </p:nvSpPr>
        <p:spPr bwMode="auto">
          <a:xfrm>
            <a:off x="6655776" y="1418068"/>
            <a:ext cx="1650024" cy="327836"/>
          </a:xfrm>
          <a:prstGeom prst="rect">
            <a:avLst/>
          </a:prstGeom>
          <a:solidFill>
            <a:srgbClr val="FFFFFF"/>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200" b="1" kern="0" dirty="0">
                <a:solidFill>
                  <a:srgbClr val="000000"/>
                </a:solidFill>
                <a:cs typeface="Arial" charset="0"/>
              </a:rPr>
              <a:t>Launch Results UI</a:t>
            </a:r>
          </a:p>
        </p:txBody>
      </p:sp>
      <p:sp>
        <p:nvSpPr>
          <p:cNvPr id="11" name="Rectangle 10"/>
          <p:cNvSpPr/>
          <p:nvPr/>
        </p:nvSpPr>
        <p:spPr bwMode="auto">
          <a:xfrm>
            <a:off x="6248400" y="1811615"/>
            <a:ext cx="2971800" cy="2070473"/>
          </a:xfrm>
          <a:prstGeom prst="rect">
            <a:avLst/>
          </a:prstGeom>
          <a:ln w="38100">
            <a:solidFill>
              <a:schemeClr val="bg1">
                <a:lumMod val="50000"/>
              </a:schemeClr>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prstClr val="black"/>
              </a:solidFill>
              <a:latin typeface="Arial Narrow" pitchFamily="34" charset="0"/>
            </a:endParaRPr>
          </a:p>
        </p:txBody>
      </p:sp>
      <p:sp>
        <p:nvSpPr>
          <p:cNvPr id="12" name="Rectangle 11"/>
          <p:cNvSpPr/>
          <p:nvPr/>
        </p:nvSpPr>
        <p:spPr bwMode="auto">
          <a:xfrm>
            <a:off x="7189176" y="1646668"/>
            <a:ext cx="1040424" cy="327836"/>
          </a:xfrm>
          <a:prstGeom prst="rect">
            <a:avLst/>
          </a:prstGeom>
          <a:solidFill>
            <a:srgbClr val="FFFFFF"/>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200" b="1" kern="0" dirty="0">
                <a:solidFill>
                  <a:srgbClr val="000000"/>
                </a:solidFill>
                <a:cs typeface="Arial" charset="0"/>
              </a:rPr>
              <a:t>Initialize</a:t>
            </a:r>
          </a:p>
        </p:txBody>
      </p:sp>
      <p:sp>
        <p:nvSpPr>
          <p:cNvPr id="13" name="TextBox 12"/>
          <p:cNvSpPr txBox="1"/>
          <p:nvPr/>
        </p:nvSpPr>
        <p:spPr>
          <a:xfrm>
            <a:off x="1656082" y="5421869"/>
            <a:ext cx="8935718" cy="384721"/>
          </a:xfrm>
          <a:prstGeom prst="rect">
            <a:avLst/>
          </a:prstGeom>
          <a:noFill/>
        </p:spPr>
        <p:txBody>
          <a:bodyPr wrap="square" rtlCol="0">
            <a:spAutoFit/>
          </a:bodyPr>
          <a:lstStyle/>
          <a:p>
            <a:pPr algn="ctr"/>
            <a:r>
              <a:rPr lang="en-US" dirty="0">
                <a:solidFill>
                  <a:prstClr val="black"/>
                </a:solidFill>
              </a:rPr>
              <a:t>Methods of an Actor define the messages it can consume</a:t>
            </a:r>
          </a:p>
        </p:txBody>
      </p:sp>
      <p:sp>
        <p:nvSpPr>
          <p:cNvPr id="14" name="TextBox 13"/>
          <p:cNvSpPr txBox="1"/>
          <p:nvPr/>
        </p:nvSpPr>
        <p:spPr>
          <a:xfrm>
            <a:off x="4720464" y="2319956"/>
            <a:ext cx="556563" cy="769441"/>
          </a:xfrm>
          <a:prstGeom prst="rect">
            <a:avLst/>
          </a:prstGeom>
          <a:noFill/>
        </p:spPr>
        <p:txBody>
          <a:bodyPr wrap="none" rtlCol="0">
            <a:spAutoFit/>
          </a:bodyPr>
          <a:lstStyle/>
          <a:p>
            <a:r>
              <a:rPr lang="en-US" sz="6600" baseline="-25000" dirty="0">
                <a:solidFill>
                  <a:prstClr val="black"/>
                </a:solidFill>
              </a:rPr>
              <a:t>=</a:t>
            </a:r>
          </a:p>
        </p:txBody>
      </p:sp>
      <p:sp>
        <p:nvSpPr>
          <p:cNvPr id="3" name="Left Brace 2"/>
          <p:cNvSpPr/>
          <p:nvPr/>
        </p:nvSpPr>
        <p:spPr>
          <a:xfrm flipH="1">
            <a:off x="4187063" y="2149941"/>
            <a:ext cx="533400" cy="163305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Rectangle 17"/>
          <p:cNvSpPr/>
          <p:nvPr/>
        </p:nvSpPr>
        <p:spPr bwMode="auto">
          <a:xfrm>
            <a:off x="6477000" y="2063252"/>
            <a:ext cx="2971800" cy="2070473"/>
          </a:xfrm>
          <a:prstGeom prst="rect">
            <a:avLst/>
          </a:prstGeom>
          <a:ln w="38100">
            <a:solidFill>
              <a:schemeClr val="bg1">
                <a:lumMod val="50000"/>
              </a:schemeClr>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prstClr val="black"/>
              </a:solidFill>
              <a:latin typeface="Arial Narrow" pitchFamily="34" charset="0"/>
            </a:endParaRPr>
          </a:p>
        </p:txBody>
      </p:sp>
      <p:sp>
        <p:nvSpPr>
          <p:cNvPr id="19" name="Rectangle 18"/>
          <p:cNvSpPr/>
          <p:nvPr/>
        </p:nvSpPr>
        <p:spPr bwMode="auto">
          <a:xfrm>
            <a:off x="7252188" y="1898304"/>
            <a:ext cx="1497624" cy="327836"/>
          </a:xfrm>
          <a:prstGeom prst="rect">
            <a:avLst/>
          </a:prstGeom>
          <a:solidFill>
            <a:srgbClr val="FFFFFF"/>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200" b="1" kern="0" dirty="0">
                <a:solidFill>
                  <a:srgbClr val="000000"/>
                </a:solidFill>
                <a:cs typeface="Arial" charset="0"/>
              </a:rPr>
              <a:t>Hardware Scan</a:t>
            </a:r>
          </a:p>
        </p:txBody>
      </p:sp>
      <p:sp>
        <p:nvSpPr>
          <p:cNvPr id="20" name="Rectangle 19"/>
          <p:cNvSpPr/>
          <p:nvPr/>
        </p:nvSpPr>
        <p:spPr bwMode="auto">
          <a:xfrm>
            <a:off x="6705600" y="2291852"/>
            <a:ext cx="2971800" cy="2070473"/>
          </a:xfrm>
          <a:prstGeom prst="rect">
            <a:avLst/>
          </a:prstGeom>
          <a:ln w="38100">
            <a:solidFill>
              <a:schemeClr val="bg1">
                <a:lumMod val="50000"/>
              </a:schemeClr>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prstClr val="black"/>
              </a:solidFill>
              <a:latin typeface="Arial Narrow" pitchFamily="34" charset="0"/>
            </a:endParaRPr>
          </a:p>
        </p:txBody>
      </p:sp>
      <p:sp>
        <p:nvSpPr>
          <p:cNvPr id="21" name="Rectangle 20"/>
          <p:cNvSpPr/>
          <p:nvPr/>
        </p:nvSpPr>
        <p:spPr bwMode="auto">
          <a:xfrm>
            <a:off x="7010400" y="2128604"/>
            <a:ext cx="2438400" cy="324436"/>
          </a:xfrm>
          <a:prstGeom prst="rect">
            <a:avLst/>
          </a:prstGeom>
          <a:solidFill>
            <a:srgbClr val="FFFFFF"/>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200" b="1" kern="0" dirty="0">
                <a:solidFill>
                  <a:srgbClr val="000000"/>
                </a:solidFill>
                <a:cs typeface="Arial" charset="0"/>
              </a:rPr>
              <a:t>Measurement Done</a:t>
            </a:r>
          </a:p>
        </p:txBody>
      </p:sp>
      <p:sp>
        <p:nvSpPr>
          <p:cNvPr id="22" name="Rectangle 21"/>
          <p:cNvSpPr/>
          <p:nvPr/>
        </p:nvSpPr>
        <p:spPr bwMode="auto">
          <a:xfrm>
            <a:off x="6934200" y="2520452"/>
            <a:ext cx="2971800" cy="2070473"/>
          </a:xfrm>
          <a:prstGeom prst="rect">
            <a:avLst/>
          </a:prstGeom>
          <a:ln w="38100">
            <a:solidFill>
              <a:schemeClr val="bg1">
                <a:lumMod val="50000"/>
              </a:schemeClr>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prstClr val="black"/>
              </a:solidFill>
              <a:latin typeface="Arial Narrow" pitchFamily="34" charset="0"/>
            </a:endParaRPr>
          </a:p>
        </p:txBody>
      </p:sp>
      <p:sp>
        <p:nvSpPr>
          <p:cNvPr id="23" name="Rectangle 22"/>
          <p:cNvSpPr/>
          <p:nvPr/>
        </p:nvSpPr>
        <p:spPr bwMode="auto">
          <a:xfrm>
            <a:off x="7696200" y="2408668"/>
            <a:ext cx="1524000" cy="327836"/>
          </a:xfrm>
          <a:prstGeom prst="rect">
            <a:avLst/>
          </a:prstGeom>
          <a:solidFill>
            <a:srgbClr val="FFFFFF"/>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200" b="1" kern="0" dirty="0">
                <a:solidFill>
                  <a:srgbClr val="000000"/>
                </a:solidFill>
                <a:cs typeface="Arial" charset="0"/>
              </a:rPr>
              <a:t>Measurement Scan</a:t>
            </a:r>
          </a:p>
        </p:txBody>
      </p:sp>
      <p:sp>
        <p:nvSpPr>
          <p:cNvPr id="24" name="Rectangle 23"/>
          <p:cNvSpPr/>
          <p:nvPr/>
        </p:nvSpPr>
        <p:spPr bwMode="auto">
          <a:xfrm>
            <a:off x="7162800" y="2736505"/>
            <a:ext cx="2971800" cy="2070473"/>
          </a:xfrm>
          <a:prstGeom prst="rect">
            <a:avLst/>
          </a:prstGeom>
          <a:ln w="38100">
            <a:solidFill>
              <a:schemeClr val="bg1">
                <a:lumMod val="50000"/>
              </a:schemeClr>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prstClr val="black"/>
              </a:solidFill>
              <a:latin typeface="Arial Narrow" pitchFamily="34" charset="0"/>
            </a:endParaRPr>
          </a:p>
        </p:txBody>
      </p:sp>
      <p:sp>
        <p:nvSpPr>
          <p:cNvPr id="25" name="Rectangle 24"/>
          <p:cNvSpPr/>
          <p:nvPr/>
        </p:nvSpPr>
        <p:spPr bwMode="auto">
          <a:xfrm>
            <a:off x="7924800" y="2635905"/>
            <a:ext cx="1524000" cy="330562"/>
          </a:xfrm>
          <a:prstGeom prst="rect">
            <a:avLst/>
          </a:prstGeom>
          <a:solidFill>
            <a:srgbClr val="FFFFFF"/>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200" b="1" kern="0" dirty="0">
                <a:solidFill>
                  <a:srgbClr val="000000"/>
                </a:solidFill>
                <a:cs typeface="Arial" charset="0"/>
              </a:rPr>
              <a:t>Start Measurement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95126" y="1397570"/>
            <a:ext cx="2194212" cy="23878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7" name="Rectangle 26"/>
          <p:cNvSpPr/>
          <p:nvPr/>
        </p:nvSpPr>
        <p:spPr bwMode="auto">
          <a:xfrm>
            <a:off x="7391400" y="2952032"/>
            <a:ext cx="2971800" cy="2070473"/>
          </a:xfrm>
          <a:prstGeom prst="rect">
            <a:avLst/>
          </a:prstGeom>
          <a:ln w="38100">
            <a:solidFill>
              <a:schemeClr val="bg1">
                <a:lumMod val="50000"/>
              </a:schemeClr>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prstClr val="black"/>
              </a:solidFill>
              <a:latin typeface="Arial Narrow" pitchFamily="34" charset="0"/>
            </a:endParaRPr>
          </a:p>
        </p:txBody>
      </p:sp>
      <p:sp>
        <p:nvSpPr>
          <p:cNvPr id="28" name="Rectangle 27"/>
          <p:cNvSpPr/>
          <p:nvPr/>
        </p:nvSpPr>
        <p:spPr bwMode="auto">
          <a:xfrm>
            <a:off x="7924800" y="2887347"/>
            <a:ext cx="1905000" cy="308940"/>
          </a:xfrm>
          <a:prstGeom prst="rect">
            <a:avLst/>
          </a:prstGeom>
          <a:solidFill>
            <a:srgbClr val="FFFFFF"/>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200" b="1" kern="0" dirty="0">
                <a:solidFill>
                  <a:srgbClr val="000000"/>
                </a:solidFill>
                <a:cs typeface="Arial" charset="0"/>
              </a:rPr>
              <a:t>Receive Results Object</a:t>
            </a:r>
          </a:p>
        </p:txBody>
      </p:sp>
    </p:spTree>
    <p:extLst>
      <p:ext uri="{BB962C8B-B14F-4D97-AF65-F5344CB8AC3E}">
        <p14:creationId xmlns:p14="http://schemas.microsoft.com/office/powerpoint/2010/main" val="95821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5989"/>
          <a:stretch/>
        </p:blipFill>
        <p:spPr bwMode="auto">
          <a:xfrm>
            <a:off x="1995126" y="4154386"/>
            <a:ext cx="3606860" cy="1341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Rectangle 4"/>
          <p:cNvSpPr/>
          <p:nvPr/>
        </p:nvSpPr>
        <p:spPr bwMode="auto">
          <a:xfrm>
            <a:off x="5562600" y="1132511"/>
            <a:ext cx="2971800" cy="2070473"/>
          </a:xfrm>
          <a:prstGeom prst="rect">
            <a:avLst/>
          </a:prstGeom>
          <a:ln w="38100">
            <a:solidFill>
              <a:schemeClr val="bg1">
                <a:lumMod val="50000"/>
              </a:schemeClr>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prstClr val="black"/>
              </a:solidFill>
              <a:latin typeface="Arial Narrow" pitchFamily="34" charset="0"/>
            </a:endParaRPr>
          </a:p>
        </p:txBody>
      </p:sp>
      <p:sp>
        <p:nvSpPr>
          <p:cNvPr id="6" name="Rectangle 5"/>
          <p:cNvSpPr/>
          <p:nvPr/>
        </p:nvSpPr>
        <p:spPr bwMode="auto">
          <a:xfrm>
            <a:off x="6198576" y="990600"/>
            <a:ext cx="1650024" cy="281764"/>
          </a:xfrm>
          <a:prstGeom prst="rect">
            <a:avLst/>
          </a:prstGeom>
          <a:solidFill>
            <a:srgbClr val="FFFFFF"/>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200" b="1" kern="0" dirty="0">
                <a:solidFill>
                  <a:srgbClr val="000000"/>
                </a:solidFill>
                <a:cs typeface="Arial" charset="0"/>
              </a:rPr>
              <a:t>Log Status Update</a:t>
            </a:r>
          </a:p>
        </p:txBody>
      </p:sp>
      <p:sp>
        <p:nvSpPr>
          <p:cNvPr id="7" name="Rectangle 6"/>
          <p:cNvSpPr/>
          <p:nvPr/>
        </p:nvSpPr>
        <p:spPr bwMode="auto">
          <a:xfrm>
            <a:off x="5791200" y="1361111"/>
            <a:ext cx="2971800" cy="2070473"/>
          </a:xfrm>
          <a:prstGeom prst="rect">
            <a:avLst/>
          </a:prstGeom>
          <a:ln w="38100">
            <a:solidFill>
              <a:schemeClr val="bg1">
                <a:lumMod val="50000"/>
              </a:schemeClr>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prstClr val="black"/>
              </a:solidFill>
              <a:latin typeface="Arial Narrow" pitchFamily="34" charset="0"/>
            </a:endParaRPr>
          </a:p>
        </p:txBody>
      </p:sp>
      <p:sp>
        <p:nvSpPr>
          <p:cNvPr id="8" name="Rectangle 7"/>
          <p:cNvSpPr/>
          <p:nvPr/>
        </p:nvSpPr>
        <p:spPr bwMode="auto">
          <a:xfrm>
            <a:off x="6642588" y="1196164"/>
            <a:ext cx="1219200" cy="327836"/>
          </a:xfrm>
          <a:prstGeom prst="rect">
            <a:avLst/>
          </a:prstGeom>
          <a:solidFill>
            <a:srgbClr val="FFFFFF"/>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200" b="1" kern="0" dirty="0">
                <a:solidFill>
                  <a:srgbClr val="000000"/>
                </a:solidFill>
                <a:cs typeface="Arial" charset="0"/>
              </a:rPr>
              <a:t>Update Data</a:t>
            </a:r>
          </a:p>
        </p:txBody>
      </p:sp>
      <p:sp>
        <p:nvSpPr>
          <p:cNvPr id="9" name="Rectangle 8"/>
          <p:cNvSpPr/>
          <p:nvPr/>
        </p:nvSpPr>
        <p:spPr bwMode="auto">
          <a:xfrm>
            <a:off x="6019800" y="1589711"/>
            <a:ext cx="2971800" cy="2070473"/>
          </a:xfrm>
          <a:prstGeom prst="rect">
            <a:avLst/>
          </a:prstGeom>
          <a:ln w="38100">
            <a:solidFill>
              <a:schemeClr val="bg1">
                <a:lumMod val="50000"/>
              </a:schemeClr>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prstClr val="black"/>
              </a:solidFill>
              <a:latin typeface="Arial Narrow" pitchFamily="34" charset="0"/>
            </a:endParaRPr>
          </a:p>
        </p:txBody>
      </p:sp>
      <p:sp>
        <p:nvSpPr>
          <p:cNvPr id="10" name="Rectangle 9"/>
          <p:cNvSpPr/>
          <p:nvPr/>
        </p:nvSpPr>
        <p:spPr bwMode="auto">
          <a:xfrm>
            <a:off x="6655776" y="1424764"/>
            <a:ext cx="1650024" cy="327836"/>
          </a:xfrm>
          <a:prstGeom prst="rect">
            <a:avLst/>
          </a:prstGeom>
          <a:solidFill>
            <a:srgbClr val="FFFFFF"/>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200" b="1" kern="0" dirty="0">
                <a:solidFill>
                  <a:srgbClr val="000000"/>
                </a:solidFill>
                <a:cs typeface="Arial" charset="0"/>
              </a:rPr>
              <a:t>Launch Results UI</a:t>
            </a:r>
          </a:p>
        </p:txBody>
      </p:sp>
      <p:sp>
        <p:nvSpPr>
          <p:cNvPr id="11" name="Rectangle 10"/>
          <p:cNvSpPr/>
          <p:nvPr/>
        </p:nvSpPr>
        <p:spPr bwMode="auto">
          <a:xfrm>
            <a:off x="6248400" y="1818311"/>
            <a:ext cx="2971800" cy="2070473"/>
          </a:xfrm>
          <a:prstGeom prst="rect">
            <a:avLst/>
          </a:prstGeom>
          <a:ln w="38100">
            <a:solidFill>
              <a:schemeClr val="bg1">
                <a:lumMod val="50000"/>
              </a:schemeClr>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prstClr val="black"/>
              </a:solidFill>
              <a:latin typeface="Arial Narrow" pitchFamily="34" charset="0"/>
            </a:endParaRPr>
          </a:p>
        </p:txBody>
      </p:sp>
      <p:sp>
        <p:nvSpPr>
          <p:cNvPr id="12" name="Rectangle 11"/>
          <p:cNvSpPr/>
          <p:nvPr/>
        </p:nvSpPr>
        <p:spPr bwMode="auto">
          <a:xfrm>
            <a:off x="7189176" y="1653364"/>
            <a:ext cx="1040424" cy="327836"/>
          </a:xfrm>
          <a:prstGeom prst="rect">
            <a:avLst/>
          </a:prstGeom>
          <a:solidFill>
            <a:srgbClr val="FFFFFF"/>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200" b="1" kern="0" dirty="0">
                <a:solidFill>
                  <a:srgbClr val="000000"/>
                </a:solidFill>
                <a:cs typeface="Arial" charset="0"/>
              </a:rPr>
              <a:t>Initialize</a:t>
            </a:r>
          </a:p>
        </p:txBody>
      </p:sp>
      <p:sp>
        <p:nvSpPr>
          <p:cNvPr id="14" name="TextBox 13"/>
          <p:cNvSpPr txBox="1"/>
          <p:nvPr/>
        </p:nvSpPr>
        <p:spPr>
          <a:xfrm>
            <a:off x="4720464" y="2326652"/>
            <a:ext cx="556563" cy="769441"/>
          </a:xfrm>
          <a:prstGeom prst="rect">
            <a:avLst/>
          </a:prstGeom>
          <a:noFill/>
        </p:spPr>
        <p:txBody>
          <a:bodyPr wrap="none" rtlCol="0">
            <a:spAutoFit/>
          </a:bodyPr>
          <a:lstStyle/>
          <a:p>
            <a:r>
              <a:rPr lang="en-US" sz="6600" baseline="-25000" dirty="0">
                <a:solidFill>
                  <a:prstClr val="black"/>
                </a:solidFill>
              </a:rPr>
              <a:t>=</a:t>
            </a:r>
          </a:p>
        </p:txBody>
      </p:sp>
      <p:sp>
        <p:nvSpPr>
          <p:cNvPr id="3" name="Left Brace 2"/>
          <p:cNvSpPr/>
          <p:nvPr/>
        </p:nvSpPr>
        <p:spPr>
          <a:xfrm flipH="1">
            <a:off x="4187063" y="2156637"/>
            <a:ext cx="533400" cy="163305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Rectangle 17"/>
          <p:cNvSpPr/>
          <p:nvPr/>
        </p:nvSpPr>
        <p:spPr bwMode="auto">
          <a:xfrm>
            <a:off x="6477000" y="2069948"/>
            <a:ext cx="2971800" cy="2070473"/>
          </a:xfrm>
          <a:prstGeom prst="rect">
            <a:avLst/>
          </a:prstGeom>
          <a:ln w="38100">
            <a:solidFill>
              <a:schemeClr val="bg1">
                <a:lumMod val="50000"/>
              </a:schemeClr>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prstClr val="black"/>
              </a:solidFill>
              <a:latin typeface="Arial Narrow" pitchFamily="34" charset="0"/>
            </a:endParaRPr>
          </a:p>
        </p:txBody>
      </p:sp>
      <p:sp>
        <p:nvSpPr>
          <p:cNvPr id="19" name="Rectangle 18"/>
          <p:cNvSpPr/>
          <p:nvPr/>
        </p:nvSpPr>
        <p:spPr bwMode="auto">
          <a:xfrm>
            <a:off x="7252188" y="1905000"/>
            <a:ext cx="1497624" cy="327836"/>
          </a:xfrm>
          <a:prstGeom prst="rect">
            <a:avLst/>
          </a:prstGeom>
          <a:solidFill>
            <a:srgbClr val="FFFFFF"/>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200" b="1" kern="0" dirty="0">
                <a:solidFill>
                  <a:srgbClr val="000000"/>
                </a:solidFill>
                <a:cs typeface="Arial" charset="0"/>
              </a:rPr>
              <a:t>Hardware Scan</a:t>
            </a:r>
          </a:p>
        </p:txBody>
      </p:sp>
      <p:sp>
        <p:nvSpPr>
          <p:cNvPr id="20" name="Rectangle 19"/>
          <p:cNvSpPr/>
          <p:nvPr/>
        </p:nvSpPr>
        <p:spPr bwMode="auto">
          <a:xfrm>
            <a:off x="6705600" y="2298548"/>
            <a:ext cx="2971800" cy="2070473"/>
          </a:xfrm>
          <a:prstGeom prst="rect">
            <a:avLst/>
          </a:prstGeom>
          <a:ln w="38100">
            <a:solidFill>
              <a:schemeClr val="bg1">
                <a:lumMod val="50000"/>
              </a:schemeClr>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prstClr val="black"/>
              </a:solidFill>
              <a:latin typeface="Arial Narrow" pitchFamily="34" charset="0"/>
            </a:endParaRPr>
          </a:p>
        </p:txBody>
      </p:sp>
      <p:sp>
        <p:nvSpPr>
          <p:cNvPr id="21" name="Rectangle 20"/>
          <p:cNvSpPr/>
          <p:nvPr/>
        </p:nvSpPr>
        <p:spPr bwMode="auto">
          <a:xfrm>
            <a:off x="7467600" y="2167126"/>
            <a:ext cx="1524000" cy="347475"/>
          </a:xfrm>
          <a:prstGeom prst="rect">
            <a:avLst/>
          </a:prstGeom>
          <a:solidFill>
            <a:srgbClr val="FFFFFF"/>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200" b="1" kern="0" dirty="0">
                <a:solidFill>
                  <a:srgbClr val="000000"/>
                </a:solidFill>
                <a:cs typeface="Arial" charset="0"/>
              </a:rPr>
              <a:t>Measurement Done</a:t>
            </a:r>
          </a:p>
        </p:txBody>
      </p:sp>
      <p:sp>
        <p:nvSpPr>
          <p:cNvPr id="22" name="Rectangle 21"/>
          <p:cNvSpPr/>
          <p:nvPr/>
        </p:nvSpPr>
        <p:spPr bwMode="auto">
          <a:xfrm>
            <a:off x="6934200" y="2527148"/>
            <a:ext cx="2971800" cy="2070473"/>
          </a:xfrm>
          <a:prstGeom prst="rect">
            <a:avLst/>
          </a:prstGeom>
          <a:ln w="38100">
            <a:solidFill>
              <a:schemeClr val="bg1">
                <a:lumMod val="50000"/>
              </a:schemeClr>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prstClr val="black"/>
              </a:solidFill>
              <a:latin typeface="Arial Narrow" pitchFamily="34" charset="0"/>
            </a:endParaRPr>
          </a:p>
        </p:txBody>
      </p:sp>
      <p:sp>
        <p:nvSpPr>
          <p:cNvPr id="23" name="Rectangle 22"/>
          <p:cNvSpPr/>
          <p:nvPr/>
        </p:nvSpPr>
        <p:spPr bwMode="auto">
          <a:xfrm>
            <a:off x="7696200" y="2415364"/>
            <a:ext cx="1524000" cy="327836"/>
          </a:xfrm>
          <a:prstGeom prst="rect">
            <a:avLst/>
          </a:prstGeom>
          <a:solidFill>
            <a:srgbClr val="FFFFFF"/>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200" b="1" kern="0" dirty="0">
                <a:solidFill>
                  <a:srgbClr val="000000"/>
                </a:solidFill>
                <a:cs typeface="Arial" charset="0"/>
              </a:rPr>
              <a:t>Measurement Scan</a:t>
            </a:r>
          </a:p>
        </p:txBody>
      </p:sp>
      <p:sp>
        <p:nvSpPr>
          <p:cNvPr id="24" name="Rectangle 23"/>
          <p:cNvSpPr/>
          <p:nvPr/>
        </p:nvSpPr>
        <p:spPr bwMode="auto">
          <a:xfrm>
            <a:off x="7162800" y="2743201"/>
            <a:ext cx="2971800" cy="2070473"/>
          </a:xfrm>
          <a:prstGeom prst="rect">
            <a:avLst/>
          </a:prstGeom>
          <a:ln w="38100">
            <a:solidFill>
              <a:schemeClr val="bg1">
                <a:lumMod val="50000"/>
              </a:schemeClr>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prstClr val="black"/>
              </a:solidFill>
              <a:latin typeface="Arial Narrow" pitchFamily="34" charset="0"/>
            </a:endParaRPr>
          </a:p>
        </p:txBody>
      </p:sp>
      <p:sp>
        <p:nvSpPr>
          <p:cNvPr id="25" name="Rectangle 24"/>
          <p:cNvSpPr/>
          <p:nvPr/>
        </p:nvSpPr>
        <p:spPr bwMode="auto">
          <a:xfrm>
            <a:off x="7924800" y="2642601"/>
            <a:ext cx="1524000" cy="330562"/>
          </a:xfrm>
          <a:prstGeom prst="rect">
            <a:avLst/>
          </a:prstGeom>
          <a:solidFill>
            <a:srgbClr val="FFFFFF"/>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200" b="1" kern="0" dirty="0">
                <a:solidFill>
                  <a:srgbClr val="000000"/>
                </a:solidFill>
                <a:cs typeface="Arial" charset="0"/>
              </a:rPr>
              <a:t>Start Measurement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95126" y="1404266"/>
            <a:ext cx="2194212" cy="23878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 name="Up Arrow 25"/>
          <p:cNvSpPr/>
          <p:nvPr/>
        </p:nvSpPr>
        <p:spPr>
          <a:xfrm>
            <a:off x="2907863" y="3778436"/>
            <a:ext cx="368738" cy="375950"/>
          </a:xfrm>
          <a:prstGeom prst="upArrow">
            <a:avLst>
              <a:gd name="adj1" fmla="val 0"/>
              <a:gd name="adj2" fmla="val 50000"/>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bwMode="auto">
          <a:xfrm>
            <a:off x="7391400" y="2958728"/>
            <a:ext cx="2971800" cy="2070473"/>
          </a:xfrm>
          <a:prstGeom prst="rect">
            <a:avLst/>
          </a:prstGeom>
          <a:ln w="38100">
            <a:solidFill>
              <a:schemeClr val="bg1">
                <a:lumMod val="50000"/>
              </a:schemeClr>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prstClr val="black"/>
              </a:solidFill>
              <a:latin typeface="Arial Narrow" pitchFamily="34" charset="0"/>
            </a:endParaRPr>
          </a:p>
        </p:txBody>
      </p:sp>
      <p:sp>
        <p:nvSpPr>
          <p:cNvPr id="28" name="Rectangle 27"/>
          <p:cNvSpPr/>
          <p:nvPr/>
        </p:nvSpPr>
        <p:spPr bwMode="auto">
          <a:xfrm>
            <a:off x="7924800" y="2894043"/>
            <a:ext cx="1905000" cy="308940"/>
          </a:xfrm>
          <a:prstGeom prst="rect">
            <a:avLst/>
          </a:prstGeom>
          <a:solidFill>
            <a:srgbClr val="FFFFFF"/>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200" b="1" kern="0" dirty="0">
                <a:solidFill>
                  <a:srgbClr val="000000"/>
                </a:solidFill>
                <a:cs typeface="Arial" charset="0"/>
              </a:rPr>
              <a:t>Receive Results Object</a:t>
            </a:r>
          </a:p>
        </p:txBody>
      </p:sp>
      <p:sp>
        <p:nvSpPr>
          <p:cNvPr id="29" name="Rectangle 28"/>
          <p:cNvSpPr/>
          <p:nvPr/>
        </p:nvSpPr>
        <p:spPr bwMode="auto">
          <a:xfrm>
            <a:off x="7392537" y="2958728"/>
            <a:ext cx="2971800" cy="2070473"/>
          </a:xfrm>
          <a:prstGeom prst="rect">
            <a:avLst/>
          </a:prstGeom>
          <a:ln w="38100">
            <a:solidFill>
              <a:srgbClr val="FF0000"/>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dirty="0">
                <a:solidFill>
                  <a:srgbClr val="FF0000"/>
                </a:solidFill>
                <a:latin typeface="Arial Narrow" pitchFamily="34" charset="0"/>
              </a:rPr>
              <a:t>Overridden</a:t>
            </a:r>
          </a:p>
        </p:txBody>
      </p:sp>
      <p:sp>
        <p:nvSpPr>
          <p:cNvPr id="30" name="Rectangle 29"/>
          <p:cNvSpPr/>
          <p:nvPr/>
        </p:nvSpPr>
        <p:spPr bwMode="auto">
          <a:xfrm>
            <a:off x="7925937" y="2894043"/>
            <a:ext cx="1905000" cy="308940"/>
          </a:xfrm>
          <a:prstGeom prst="rect">
            <a:avLst/>
          </a:prstGeom>
          <a:solidFill>
            <a:srgbClr val="FFFFFF"/>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200" b="1" kern="0" dirty="0">
                <a:solidFill>
                  <a:srgbClr val="FF0000"/>
                </a:solidFill>
                <a:cs typeface="Arial" charset="0"/>
              </a:rPr>
              <a:t>Receive Results Object</a:t>
            </a:r>
          </a:p>
        </p:txBody>
      </p:sp>
      <p:sp>
        <p:nvSpPr>
          <p:cNvPr id="31" name="Rectangle 30"/>
          <p:cNvSpPr/>
          <p:nvPr/>
        </p:nvSpPr>
        <p:spPr bwMode="auto">
          <a:xfrm>
            <a:off x="7620000" y="3224800"/>
            <a:ext cx="2971800" cy="2070473"/>
          </a:xfrm>
          <a:prstGeom prst="rect">
            <a:avLst/>
          </a:prstGeom>
          <a:ln w="38100">
            <a:solidFill>
              <a:schemeClr val="bg1">
                <a:lumMod val="50000"/>
              </a:schemeClr>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prstClr val="black"/>
              </a:solidFill>
              <a:latin typeface="Arial Narrow" pitchFamily="34" charset="0"/>
            </a:endParaRPr>
          </a:p>
        </p:txBody>
      </p:sp>
      <p:sp>
        <p:nvSpPr>
          <p:cNvPr id="32" name="Rectangle 31"/>
          <p:cNvSpPr/>
          <p:nvPr/>
        </p:nvSpPr>
        <p:spPr bwMode="auto">
          <a:xfrm>
            <a:off x="8382000" y="3124200"/>
            <a:ext cx="1524000" cy="330562"/>
          </a:xfrm>
          <a:prstGeom prst="rect">
            <a:avLst/>
          </a:prstGeom>
          <a:solidFill>
            <a:srgbClr val="FFFFFF"/>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200" b="1" kern="0" dirty="0">
                <a:solidFill>
                  <a:srgbClr val="000000"/>
                </a:solidFill>
                <a:cs typeface="Arial" charset="0"/>
              </a:rPr>
              <a:t>Receive Request for Compatible Hardware Types</a:t>
            </a:r>
          </a:p>
        </p:txBody>
      </p:sp>
      <p:sp>
        <p:nvSpPr>
          <p:cNvPr id="33" name="Rectangle 32"/>
          <p:cNvSpPr/>
          <p:nvPr/>
        </p:nvSpPr>
        <p:spPr bwMode="auto">
          <a:xfrm>
            <a:off x="7848600" y="3492128"/>
            <a:ext cx="2971800" cy="2070473"/>
          </a:xfrm>
          <a:prstGeom prst="rect">
            <a:avLst/>
          </a:prstGeom>
          <a:ln w="38100">
            <a:solidFill>
              <a:schemeClr val="bg1">
                <a:lumMod val="50000"/>
              </a:schemeClr>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prstClr val="black"/>
              </a:solidFill>
              <a:latin typeface="Arial Narrow" pitchFamily="34" charset="0"/>
            </a:endParaRPr>
          </a:p>
        </p:txBody>
      </p:sp>
      <p:sp>
        <p:nvSpPr>
          <p:cNvPr id="34" name="Rectangle 33"/>
          <p:cNvSpPr/>
          <p:nvPr/>
        </p:nvSpPr>
        <p:spPr bwMode="auto">
          <a:xfrm>
            <a:off x="8420100" y="3391528"/>
            <a:ext cx="1905000" cy="330562"/>
          </a:xfrm>
          <a:prstGeom prst="rect">
            <a:avLst/>
          </a:prstGeom>
          <a:solidFill>
            <a:srgbClr val="FFFFFF"/>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200" b="1" kern="0" dirty="0">
                <a:solidFill>
                  <a:srgbClr val="000000"/>
                </a:solidFill>
                <a:cs typeface="Arial" charset="0"/>
              </a:rPr>
              <a:t>Receive Request for Hardware Device Names</a:t>
            </a:r>
          </a:p>
        </p:txBody>
      </p:sp>
      <p:sp>
        <p:nvSpPr>
          <p:cNvPr id="35" name="Rectangle 34"/>
          <p:cNvSpPr/>
          <p:nvPr/>
        </p:nvSpPr>
        <p:spPr bwMode="auto">
          <a:xfrm>
            <a:off x="8077200" y="3733801"/>
            <a:ext cx="2971800" cy="2070473"/>
          </a:xfrm>
          <a:prstGeom prst="rect">
            <a:avLst/>
          </a:prstGeom>
          <a:ln w="38100">
            <a:solidFill>
              <a:schemeClr val="bg1">
                <a:lumMod val="50000"/>
              </a:schemeClr>
            </a:solidFill>
            <a:prstDash val="solid"/>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100">
              <a:solidFill>
                <a:prstClr val="black"/>
              </a:solidFill>
              <a:latin typeface="Arial Narrow" pitchFamily="34" charset="0"/>
            </a:endParaRPr>
          </a:p>
        </p:txBody>
      </p:sp>
      <p:sp>
        <p:nvSpPr>
          <p:cNvPr id="36" name="Rectangle 35"/>
          <p:cNvSpPr/>
          <p:nvPr/>
        </p:nvSpPr>
        <p:spPr bwMode="auto">
          <a:xfrm>
            <a:off x="8534400" y="3651799"/>
            <a:ext cx="2209800" cy="342164"/>
          </a:xfrm>
          <a:prstGeom prst="rect">
            <a:avLst/>
          </a:prstGeom>
          <a:solidFill>
            <a:srgbClr val="FFFFFF"/>
          </a:solidFill>
          <a:ln w="571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US" sz="1200" b="1" kern="0" dirty="0">
                <a:solidFill>
                  <a:srgbClr val="000000"/>
                </a:solidFill>
                <a:cs typeface="Arial" charset="0"/>
              </a:rPr>
              <a:t>Receive Request to Load New Measurement from Disk</a:t>
            </a:r>
          </a:p>
        </p:txBody>
      </p:sp>
      <p:sp>
        <p:nvSpPr>
          <p:cNvPr id="37" name="Rectangle 36"/>
          <p:cNvSpPr/>
          <p:nvPr/>
        </p:nvSpPr>
        <p:spPr>
          <a:xfrm>
            <a:off x="2286000" y="5295273"/>
            <a:ext cx="1752600" cy="18308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Methods Can be Added or </a:t>
            </a:r>
            <a:r>
              <a:rPr lang="en-US" dirty="0" err="1" smtClean="0"/>
              <a:t>Overriden</a:t>
            </a:r>
            <a:endParaRPr lang="en-US" dirty="0"/>
          </a:p>
        </p:txBody>
      </p:sp>
    </p:spTree>
    <p:extLst>
      <p:ext uri="{BB962C8B-B14F-4D97-AF65-F5344CB8AC3E}">
        <p14:creationId xmlns:p14="http://schemas.microsoft.com/office/powerpoint/2010/main" val="81136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http://</a:t>
            </a:r>
            <a:r>
              <a:rPr lang="en-US" dirty="0" err="1" smtClean="0"/>
              <a:t>bit.ly</a:t>
            </a:r>
            <a:r>
              <a:rPr lang="en-US" dirty="0" smtClean="0"/>
              <a:t>/</a:t>
            </a:r>
            <a:r>
              <a:rPr lang="en-US" dirty="0" err="1" smtClean="0"/>
              <a:t>lv_oomal</a:t>
            </a:r>
            <a:endParaRPr lang="en-US" dirty="0"/>
          </a:p>
        </p:txBody>
      </p:sp>
      <p:sp>
        <p:nvSpPr>
          <p:cNvPr id="5" name="Subtitle 4"/>
          <p:cNvSpPr>
            <a:spLocks noGrp="1"/>
          </p:cNvSpPr>
          <p:nvPr>
            <p:ph type="subTitle" idx="1"/>
          </p:nvPr>
        </p:nvSpPr>
        <p:spPr/>
        <p:txBody>
          <a:bodyPr/>
          <a:lstStyle/>
          <a:p>
            <a:r>
              <a:rPr lang="en-US" dirty="0" smtClean="0"/>
              <a:t>Measurement Utility Reference Example</a:t>
            </a:r>
            <a:endParaRPr lang="en-US" dirty="0"/>
          </a:p>
        </p:txBody>
      </p:sp>
    </p:spTree>
    <p:extLst>
      <p:ext uri="{BB962C8B-B14F-4D97-AF65-F5344CB8AC3E}">
        <p14:creationId xmlns:p14="http://schemas.microsoft.com/office/powerpoint/2010/main" val="8610327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reeform 66"/>
          <p:cNvSpPr/>
          <p:nvPr/>
        </p:nvSpPr>
        <p:spPr>
          <a:xfrm>
            <a:off x="3982593" y="3420721"/>
            <a:ext cx="5105400" cy="2940661"/>
          </a:xfrm>
          <a:custGeom>
            <a:avLst/>
            <a:gdLst>
              <a:gd name="connsiteX0" fmla="*/ 5105400 w 5105400"/>
              <a:gd name="connsiteY0" fmla="*/ 4521200 h 4521200"/>
              <a:gd name="connsiteX1" fmla="*/ 5105400 w 5105400"/>
              <a:gd name="connsiteY1" fmla="*/ 1562100 h 4521200"/>
              <a:gd name="connsiteX2" fmla="*/ 2984500 w 5105400"/>
              <a:gd name="connsiteY2" fmla="*/ 12700 h 4521200"/>
              <a:gd name="connsiteX3" fmla="*/ 2247900 w 5105400"/>
              <a:gd name="connsiteY3" fmla="*/ 0 h 4521200"/>
              <a:gd name="connsiteX4" fmla="*/ 0 w 5105400"/>
              <a:gd name="connsiteY4" fmla="*/ 1587500 h 4521200"/>
              <a:gd name="connsiteX5" fmla="*/ 12700 w 5105400"/>
              <a:gd name="connsiteY5" fmla="*/ 4508500 h 4521200"/>
              <a:gd name="connsiteX6" fmla="*/ 5105400 w 5105400"/>
              <a:gd name="connsiteY6" fmla="*/ 4521200 h 452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5400" h="4521200">
                <a:moveTo>
                  <a:pt x="5105400" y="4521200"/>
                </a:moveTo>
                <a:lnTo>
                  <a:pt x="5105400" y="1562100"/>
                </a:lnTo>
                <a:lnTo>
                  <a:pt x="2984500" y="12700"/>
                </a:lnTo>
                <a:lnTo>
                  <a:pt x="2247900" y="0"/>
                </a:lnTo>
                <a:lnTo>
                  <a:pt x="0" y="1587500"/>
                </a:lnTo>
                <a:cubicBezTo>
                  <a:pt x="4233" y="2561167"/>
                  <a:pt x="8467" y="3534833"/>
                  <a:pt x="12700" y="4508500"/>
                </a:cubicBezTo>
                <a:lnTo>
                  <a:pt x="5105400" y="4521200"/>
                </a:ln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4" name="Group 3"/>
          <p:cNvGrpSpPr/>
          <p:nvPr/>
        </p:nvGrpSpPr>
        <p:grpSpPr>
          <a:xfrm>
            <a:off x="3391165" y="2714622"/>
            <a:ext cx="1245854" cy="1108621"/>
            <a:chOff x="1866900" y="2489200"/>
            <a:chExt cx="1245854" cy="1108621"/>
          </a:xfrm>
        </p:grpSpPr>
        <p:grpSp>
          <p:nvGrpSpPr>
            <p:cNvPr id="5" name="Group 4"/>
            <p:cNvGrpSpPr/>
            <p:nvPr/>
          </p:nvGrpSpPr>
          <p:grpSpPr>
            <a:xfrm>
              <a:off x="2089150" y="2489200"/>
              <a:ext cx="723900" cy="723900"/>
              <a:chOff x="2089150" y="2489200"/>
              <a:chExt cx="723900" cy="723900"/>
            </a:xfrm>
          </p:grpSpPr>
          <p:sp>
            <p:nvSpPr>
              <p:cNvPr id="7" name="Rectangle 6"/>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ectangle 7"/>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6" name="TextBox 5"/>
            <p:cNvSpPr txBox="1"/>
            <p:nvPr/>
          </p:nvSpPr>
          <p:spPr>
            <a:xfrm>
              <a:off x="1866900" y="3213100"/>
              <a:ext cx="1245854" cy="384721"/>
            </a:xfrm>
            <a:prstGeom prst="rect">
              <a:avLst/>
            </a:prstGeom>
            <a:noFill/>
          </p:spPr>
          <p:txBody>
            <a:bodyPr wrap="none" rtlCol="0">
              <a:spAutoFit/>
            </a:bodyPr>
            <a:lstStyle/>
            <a:p>
              <a:r>
                <a:rPr lang="en-US" dirty="0"/>
                <a:t>Configure</a:t>
              </a:r>
            </a:p>
          </p:txBody>
        </p:sp>
      </p:grpSp>
      <p:grpSp>
        <p:nvGrpSpPr>
          <p:cNvPr id="9" name="Group 8"/>
          <p:cNvGrpSpPr/>
          <p:nvPr/>
        </p:nvGrpSpPr>
        <p:grpSpPr>
          <a:xfrm>
            <a:off x="6134123" y="2713590"/>
            <a:ext cx="1008546" cy="1109653"/>
            <a:chOff x="4152900" y="2489200"/>
            <a:chExt cx="1008546" cy="1109653"/>
          </a:xfrm>
        </p:grpSpPr>
        <p:grpSp>
          <p:nvGrpSpPr>
            <p:cNvPr id="10" name="Group 9"/>
            <p:cNvGrpSpPr/>
            <p:nvPr/>
          </p:nvGrpSpPr>
          <p:grpSpPr>
            <a:xfrm>
              <a:off x="4279900" y="2489200"/>
              <a:ext cx="723900" cy="723900"/>
              <a:chOff x="2089150" y="2489200"/>
              <a:chExt cx="723900" cy="723900"/>
            </a:xfrm>
          </p:grpSpPr>
          <p:sp>
            <p:nvSpPr>
              <p:cNvPr id="12" name="Rectangle 11"/>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Rectangle 12"/>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1" name="TextBox 10"/>
            <p:cNvSpPr txBox="1"/>
            <p:nvPr/>
          </p:nvSpPr>
          <p:spPr>
            <a:xfrm>
              <a:off x="4152900" y="3214132"/>
              <a:ext cx="1008546" cy="384721"/>
            </a:xfrm>
            <a:prstGeom prst="rect">
              <a:avLst/>
            </a:prstGeom>
            <a:noFill/>
          </p:spPr>
          <p:txBody>
            <a:bodyPr wrap="none" rtlCol="0">
              <a:spAutoFit/>
            </a:bodyPr>
            <a:lstStyle/>
            <a:p>
              <a:r>
                <a:rPr lang="en-US" dirty="0"/>
                <a:t>Acquire</a:t>
              </a:r>
            </a:p>
          </p:txBody>
        </p:sp>
      </p:grpSp>
      <p:grpSp>
        <p:nvGrpSpPr>
          <p:cNvPr id="14" name="Group 13"/>
          <p:cNvGrpSpPr/>
          <p:nvPr/>
        </p:nvGrpSpPr>
        <p:grpSpPr>
          <a:xfrm>
            <a:off x="8348796" y="2713590"/>
            <a:ext cx="1148071" cy="1108621"/>
            <a:chOff x="6222012" y="2489200"/>
            <a:chExt cx="1148071" cy="1108621"/>
          </a:xfrm>
        </p:grpSpPr>
        <p:grpSp>
          <p:nvGrpSpPr>
            <p:cNvPr id="15" name="Group 14"/>
            <p:cNvGrpSpPr/>
            <p:nvPr/>
          </p:nvGrpSpPr>
          <p:grpSpPr>
            <a:xfrm>
              <a:off x="6470650" y="2489200"/>
              <a:ext cx="723900" cy="723900"/>
              <a:chOff x="2089150" y="2489200"/>
              <a:chExt cx="723900" cy="723900"/>
            </a:xfrm>
          </p:grpSpPr>
          <p:sp>
            <p:nvSpPr>
              <p:cNvPr id="17" name="Rectangle 16"/>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8" name="Rectangle 17"/>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6" name="TextBox 15"/>
            <p:cNvSpPr txBox="1"/>
            <p:nvPr/>
          </p:nvSpPr>
          <p:spPr>
            <a:xfrm>
              <a:off x="6222012" y="3213100"/>
              <a:ext cx="1148071" cy="384721"/>
            </a:xfrm>
            <a:prstGeom prst="rect">
              <a:avLst/>
            </a:prstGeom>
            <a:noFill/>
          </p:spPr>
          <p:txBody>
            <a:bodyPr wrap="none" rtlCol="0">
              <a:spAutoFit/>
            </a:bodyPr>
            <a:lstStyle/>
            <a:p>
              <a:pPr algn="ctr"/>
              <a:r>
                <a:rPr lang="en-US" dirty="0"/>
                <a:t>Measure</a:t>
              </a:r>
            </a:p>
          </p:txBody>
        </p:sp>
      </p:grpSp>
      <p:cxnSp>
        <p:nvCxnSpPr>
          <p:cNvPr id="19" name="Straight Connector 18"/>
          <p:cNvCxnSpPr>
            <a:stCxn id="8" idx="3"/>
            <a:endCxn id="13" idx="1"/>
          </p:cNvCxnSpPr>
          <p:nvPr/>
        </p:nvCxnSpPr>
        <p:spPr>
          <a:xfrm flipV="1">
            <a:off x="4337315" y="2815189"/>
            <a:ext cx="1923808" cy="1032"/>
          </a:xfrm>
          <a:prstGeom prst="line">
            <a:avLst/>
          </a:prstGeom>
          <a:ln w="38100" cmpd="sng">
            <a:solidFill>
              <a:srgbClr val="F527ED"/>
            </a:solidFill>
            <a:prstDash val="dash"/>
          </a:ln>
        </p:spPr>
        <p:style>
          <a:lnRef idx="2">
            <a:schemeClr val="accent2"/>
          </a:lnRef>
          <a:fillRef idx="0">
            <a:schemeClr val="accent2"/>
          </a:fillRef>
          <a:effectRef idx="1">
            <a:schemeClr val="accent2"/>
          </a:effectRef>
          <a:fontRef idx="minor">
            <a:schemeClr val="tx1"/>
          </a:fontRef>
        </p:style>
      </p:cxnSp>
      <p:cxnSp>
        <p:nvCxnSpPr>
          <p:cNvPr id="20" name="Straight Connector 19"/>
          <p:cNvCxnSpPr>
            <a:stCxn id="13" idx="3"/>
            <a:endCxn id="18" idx="1"/>
          </p:cNvCxnSpPr>
          <p:nvPr/>
        </p:nvCxnSpPr>
        <p:spPr>
          <a:xfrm>
            <a:off x="6985023" y="2815189"/>
            <a:ext cx="1612410" cy="0"/>
          </a:xfrm>
          <a:prstGeom prst="line">
            <a:avLst/>
          </a:prstGeom>
          <a:ln w="38100" cmpd="sng">
            <a:solidFill>
              <a:srgbClr val="F527ED"/>
            </a:solidFill>
            <a:prstDash val="dash"/>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23" idx="5"/>
            <a:endCxn id="8" idx="1"/>
          </p:cNvCxnSpPr>
          <p:nvPr/>
        </p:nvCxnSpPr>
        <p:spPr>
          <a:xfrm>
            <a:off x="2818561" y="2376811"/>
            <a:ext cx="794855" cy="439410"/>
          </a:xfrm>
          <a:prstGeom prst="bentConnector3">
            <a:avLst>
              <a:gd name="adj1" fmla="val 50000"/>
            </a:avLst>
          </a:prstGeom>
          <a:ln w="38100" cmpd="sng">
            <a:solidFill>
              <a:srgbClr val="F527ED"/>
            </a:solidFill>
            <a:prstDash val="dash"/>
          </a:ln>
        </p:spPr>
        <p:style>
          <a:lnRef idx="2">
            <a:schemeClr val="accent1"/>
          </a:lnRef>
          <a:fillRef idx="0">
            <a:schemeClr val="accent1"/>
          </a:fillRef>
          <a:effectRef idx="1">
            <a:schemeClr val="accent1"/>
          </a:effectRef>
          <a:fontRef idx="minor">
            <a:schemeClr val="tx1"/>
          </a:fontRef>
        </p:style>
      </p:cxnSp>
      <p:grpSp>
        <p:nvGrpSpPr>
          <p:cNvPr id="22" name="Group 21"/>
          <p:cNvGrpSpPr/>
          <p:nvPr/>
        </p:nvGrpSpPr>
        <p:grpSpPr>
          <a:xfrm>
            <a:off x="1921952" y="2050195"/>
            <a:ext cx="896608" cy="870979"/>
            <a:chOff x="790312" y="1333602"/>
            <a:chExt cx="896608" cy="870979"/>
          </a:xfrm>
        </p:grpSpPr>
        <p:sp>
          <p:nvSpPr>
            <p:cNvPr id="23" name="Cube 22"/>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Rectangle 23"/>
            <p:cNvSpPr/>
            <p:nvPr/>
          </p:nvSpPr>
          <p:spPr>
            <a:xfrm>
              <a:off x="840190" y="1614726"/>
              <a:ext cx="579108" cy="185384"/>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26" name="TextBox 25"/>
          <p:cNvSpPr txBox="1"/>
          <p:nvPr/>
        </p:nvSpPr>
        <p:spPr>
          <a:xfrm>
            <a:off x="1865381" y="336895"/>
            <a:ext cx="4168597"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A measurement is defined assuming certain classes of devices are available, but without knowing exactly which instrument.</a:t>
            </a:r>
          </a:p>
        </p:txBody>
      </p:sp>
      <p:sp>
        <p:nvSpPr>
          <p:cNvPr id="27" name="TextBox 26"/>
          <p:cNvSpPr txBox="1"/>
          <p:nvPr/>
        </p:nvSpPr>
        <p:spPr>
          <a:xfrm>
            <a:off x="1911381" y="1371640"/>
            <a:ext cx="1881130" cy="677108"/>
          </a:xfrm>
          <a:prstGeom prst="rect">
            <a:avLst/>
          </a:prstGeom>
          <a:noFill/>
        </p:spPr>
        <p:txBody>
          <a:bodyPr wrap="square" rtlCol="0">
            <a:spAutoFit/>
          </a:bodyPr>
          <a:lstStyle/>
          <a:p>
            <a:r>
              <a:rPr lang="en-US" dirty="0"/>
              <a:t>Measurement Class</a:t>
            </a:r>
          </a:p>
        </p:txBody>
      </p:sp>
      <p:grpSp>
        <p:nvGrpSpPr>
          <p:cNvPr id="46" name="Group 45"/>
          <p:cNvGrpSpPr/>
          <p:nvPr/>
        </p:nvGrpSpPr>
        <p:grpSpPr>
          <a:xfrm>
            <a:off x="1921952" y="3659872"/>
            <a:ext cx="896608" cy="870979"/>
            <a:chOff x="790312" y="1333602"/>
            <a:chExt cx="896608" cy="870979"/>
          </a:xfrm>
        </p:grpSpPr>
        <p:sp>
          <p:nvSpPr>
            <p:cNvPr id="47" name="Cube 46"/>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8" name="Rectangle 47"/>
            <p:cNvSpPr/>
            <p:nvPr/>
          </p:nvSpPr>
          <p:spPr>
            <a:xfrm>
              <a:off x="840190" y="1614726"/>
              <a:ext cx="579108" cy="1853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cxnSp>
        <p:nvCxnSpPr>
          <p:cNvPr id="55" name="Elbow Connector 54"/>
          <p:cNvCxnSpPr>
            <a:stCxn id="47" idx="5"/>
            <a:endCxn id="12" idx="1"/>
          </p:cNvCxnSpPr>
          <p:nvPr/>
        </p:nvCxnSpPr>
        <p:spPr>
          <a:xfrm flipV="1">
            <a:off x="2818561" y="3075540"/>
            <a:ext cx="3442563" cy="910949"/>
          </a:xfrm>
          <a:prstGeom prst="bentConnector3">
            <a:avLst>
              <a:gd name="adj1" fmla="val 58800"/>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1829816" y="4530849"/>
            <a:ext cx="988744" cy="677108"/>
          </a:xfrm>
          <a:prstGeom prst="rect">
            <a:avLst/>
          </a:prstGeom>
          <a:noFill/>
        </p:spPr>
        <p:txBody>
          <a:bodyPr wrap="square" rtlCol="0">
            <a:spAutoFit/>
          </a:bodyPr>
          <a:lstStyle/>
          <a:p>
            <a:r>
              <a:rPr lang="en-US" dirty="0"/>
              <a:t>DMM Class</a:t>
            </a:r>
          </a:p>
        </p:txBody>
      </p:sp>
      <p:sp>
        <p:nvSpPr>
          <p:cNvPr id="59" name="TextBox 58"/>
          <p:cNvSpPr txBox="1"/>
          <p:nvPr/>
        </p:nvSpPr>
        <p:spPr>
          <a:xfrm>
            <a:off x="4149408" y="1354189"/>
            <a:ext cx="6241855"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In this example, this measurement strategy uses a DMM. It assumes an instance of a DMM implements a pre-defined interface, without knowledge of how that interface is implemented</a:t>
            </a:r>
          </a:p>
        </p:txBody>
      </p:sp>
      <p:grpSp>
        <p:nvGrpSpPr>
          <p:cNvPr id="68" name="Group 67"/>
          <p:cNvGrpSpPr/>
          <p:nvPr/>
        </p:nvGrpSpPr>
        <p:grpSpPr>
          <a:xfrm>
            <a:off x="4859664" y="4916753"/>
            <a:ext cx="796318" cy="1095302"/>
            <a:chOff x="1866900" y="2489200"/>
            <a:chExt cx="1164231" cy="1601350"/>
          </a:xfrm>
        </p:grpSpPr>
        <p:grpSp>
          <p:nvGrpSpPr>
            <p:cNvPr id="69" name="Group 68"/>
            <p:cNvGrpSpPr/>
            <p:nvPr/>
          </p:nvGrpSpPr>
          <p:grpSpPr>
            <a:xfrm>
              <a:off x="2089150" y="2489200"/>
              <a:ext cx="723900" cy="723900"/>
              <a:chOff x="2089150" y="2489200"/>
              <a:chExt cx="723900" cy="723900"/>
            </a:xfrm>
          </p:grpSpPr>
          <p:sp>
            <p:nvSpPr>
              <p:cNvPr id="71" name="Rectangle 70"/>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100" dirty="0"/>
              </a:p>
            </p:txBody>
          </p:sp>
          <p:sp>
            <p:nvSpPr>
              <p:cNvPr id="72" name="Rectangle 71"/>
              <p:cNvSpPr/>
              <p:nvPr/>
            </p:nvSpPr>
            <p:spPr>
              <a:xfrm>
                <a:off x="2089150" y="2489200"/>
                <a:ext cx="723900" cy="203200"/>
              </a:xfrm>
              <a:prstGeom prst="rect">
                <a:avLst/>
              </a:prstGeom>
              <a:solidFill>
                <a:schemeClr val="tx2">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100" dirty="0"/>
              </a:p>
            </p:txBody>
          </p:sp>
        </p:grpSp>
        <p:sp>
          <p:nvSpPr>
            <p:cNvPr id="70" name="TextBox 69"/>
            <p:cNvSpPr txBox="1"/>
            <p:nvPr/>
          </p:nvSpPr>
          <p:spPr>
            <a:xfrm>
              <a:off x="1866900" y="3213100"/>
              <a:ext cx="1164231" cy="877450"/>
            </a:xfrm>
            <a:prstGeom prst="rect">
              <a:avLst/>
            </a:prstGeom>
            <a:noFill/>
          </p:spPr>
          <p:txBody>
            <a:bodyPr wrap="none" rtlCol="0">
              <a:spAutoFit/>
            </a:bodyPr>
            <a:lstStyle/>
            <a:p>
              <a:pPr algn="ctr"/>
              <a:r>
                <a:rPr lang="en-US" sz="1100" dirty="0"/>
                <a:t>Configure</a:t>
              </a:r>
            </a:p>
            <a:p>
              <a:pPr algn="ctr"/>
              <a:r>
                <a:rPr lang="en-US" sz="1100" dirty="0"/>
                <a:t>Current </a:t>
              </a:r>
            </a:p>
            <a:p>
              <a:pPr algn="ctr"/>
              <a:r>
                <a:rPr lang="en-US" sz="1100" dirty="0"/>
                <a:t>Source</a:t>
              </a:r>
            </a:p>
          </p:txBody>
        </p:sp>
      </p:grpSp>
      <p:grpSp>
        <p:nvGrpSpPr>
          <p:cNvPr id="73" name="Group 72"/>
          <p:cNvGrpSpPr/>
          <p:nvPr/>
        </p:nvGrpSpPr>
        <p:grpSpPr>
          <a:xfrm>
            <a:off x="6167441" y="4916753"/>
            <a:ext cx="742711" cy="756748"/>
            <a:chOff x="1866900" y="2489200"/>
            <a:chExt cx="1085856" cy="1106378"/>
          </a:xfrm>
        </p:grpSpPr>
        <p:grpSp>
          <p:nvGrpSpPr>
            <p:cNvPr id="74" name="Group 73"/>
            <p:cNvGrpSpPr/>
            <p:nvPr/>
          </p:nvGrpSpPr>
          <p:grpSpPr>
            <a:xfrm>
              <a:off x="2089150" y="2489200"/>
              <a:ext cx="723900" cy="723900"/>
              <a:chOff x="2089150" y="2489200"/>
              <a:chExt cx="723900" cy="723900"/>
            </a:xfrm>
          </p:grpSpPr>
          <p:sp>
            <p:nvSpPr>
              <p:cNvPr id="76" name="Rectangle 75"/>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100" dirty="0"/>
              </a:p>
            </p:txBody>
          </p:sp>
          <p:sp>
            <p:nvSpPr>
              <p:cNvPr id="77" name="Rectangle 76"/>
              <p:cNvSpPr/>
              <p:nvPr/>
            </p:nvSpPr>
            <p:spPr>
              <a:xfrm>
                <a:off x="2089150" y="2489200"/>
                <a:ext cx="723900" cy="203200"/>
              </a:xfrm>
              <a:prstGeom prst="rect">
                <a:avLst/>
              </a:prstGeom>
              <a:solidFill>
                <a:srgbClr val="80C3F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100" dirty="0"/>
              </a:p>
            </p:txBody>
          </p:sp>
        </p:grpSp>
        <p:sp>
          <p:nvSpPr>
            <p:cNvPr id="75" name="TextBox 74"/>
            <p:cNvSpPr txBox="1"/>
            <p:nvPr/>
          </p:nvSpPr>
          <p:spPr>
            <a:xfrm>
              <a:off x="1866900" y="3213100"/>
              <a:ext cx="1085856" cy="382478"/>
            </a:xfrm>
            <a:prstGeom prst="rect">
              <a:avLst/>
            </a:prstGeom>
            <a:noFill/>
          </p:spPr>
          <p:txBody>
            <a:bodyPr wrap="none" rtlCol="0">
              <a:spAutoFit/>
            </a:bodyPr>
            <a:lstStyle/>
            <a:p>
              <a:r>
                <a:rPr lang="en-US" sz="1100" dirty="0" err="1"/>
                <a:t>Autozero</a:t>
              </a:r>
              <a:endParaRPr lang="en-US" sz="1100" dirty="0"/>
            </a:p>
          </p:txBody>
        </p:sp>
      </p:grpSp>
      <p:grpSp>
        <p:nvGrpSpPr>
          <p:cNvPr id="78" name="Group 77"/>
          <p:cNvGrpSpPr/>
          <p:nvPr/>
        </p:nvGrpSpPr>
        <p:grpSpPr>
          <a:xfrm>
            <a:off x="7741940" y="4916753"/>
            <a:ext cx="503329" cy="756748"/>
            <a:chOff x="2089150" y="2489200"/>
            <a:chExt cx="735875" cy="1106378"/>
          </a:xfrm>
        </p:grpSpPr>
        <p:grpSp>
          <p:nvGrpSpPr>
            <p:cNvPr id="79" name="Group 78"/>
            <p:cNvGrpSpPr/>
            <p:nvPr/>
          </p:nvGrpSpPr>
          <p:grpSpPr>
            <a:xfrm>
              <a:off x="2089150" y="2489200"/>
              <a:ext cx="723900" cy="723900"/>
              <a:chOff x="2089150" y="2489200"/>
              <a:chExt cx="723900" cy="723900"/>
            </a:xfrm>
          </p:grpSpPr>
          <p:sp>
            <p:nvSpPr>
              <p:cNvPr id="81" name="Rectangle 80"/>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100" dirty="0"/>
              </a:p>
            </p:txBody>
          </p:sp>
          <p:sp>
            <p:nvSpPr>
              <p:cNvPr id="82" name="Rectangle 81"/>
              <p:cNvSpPr/>
              <p:nvPr/>
            </p:nvSpPr>
            <p:spPr>
              <a:xfrm>
                <a:off x="2089150" y="2489200"/>
                <a:ext cx="723900" cy="203200"/>
              </a:xfrm>
              <a:prstGeom prst="rect">
                <a:avLst/>
              </a:prstGeom>
              <a:solidFill>
                <a:srgbClr val="80C3F7"/>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100" dirty="0"/>
              </a:p>
            </p:txBody>
          </p:sp>
        </p:grpSp>
        <p:sp>
          <p:nvSpPr>
            <p:cNvPr id="80" name="TextBox 79"/>
            <p:cNvSpPr txBox="1"/>
            <p:nvPr/>
          </p:nvSpPr>
          <p:spPr>
            <a:xfrm>
              <a:off x="2089150" y="3213100"/>
              <a:ext cx="735875" cy="382478"/>
            </a:xfrm>
            <a:prstGeom prst="rect">
              <a:avLst/>
            </a:prstGeom>
            <a:noFill/>
          </p:spPr>
          <p:txBody>
            <a:bodyPr wrap="none" rtlCol="0">
              <a:spAutoFit/>
            </a:bodyPr>
            <a:lstStyle/>
            <a:p>
              <a:r>
                <a:rPr lang="en-US" sz="1100" dirty="0"/>
                <a:t>Read</a:t>
              </a:r>
            </a:p>
          </p:txBody>
        </p:sp>
      </p:grpSp>
      <p:cxnSp>
        <p:nvCxnSpPr>
          <p:cNvPr id="84" name="Straight Connector 83"/>
          <p:cNvCxnSpPr>
            <a:stCxn id="72" idx="3"/>
            <a:endCxn id="77" idx="1"/>
          </p:cNvCxnSpPr>
          <p:nvPr/>
        </p:nvCxnSpPr>
        <p:spPr>
          <a:xfrm>
            <a:off x="5506818" y="4986246"/>
            <a:ext cx="812638" cy="0"/>
          </a:xfrm>
          <a:prstGeom prst="line">
            <a:avLst/>
          </a:prstGeom>
          <a:ln>
            <a:solidFill>
              <a:srgbClr val="80C3F7"/>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77" idx="3"/>
            <a:endCxn id="82" idx="1"/>
          </p:cNvCxnSpPr>
          <p:nvPr/>
        </p:nvCxnSpPr>
        <p:spPr>
          <a:xfrm>
            <a:off x="6814595" y="4986246"/>
            <a:ext cx="927343" cy="0"/>
          </a:xfrm>
          <a:prstGeom prst="line">
            <a:avLst/>
          </a:prstGeom>
          <a:ln>
            <a:solidFill>
              <a:srgbClr val="80C3F7"/>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61906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91165" y="2714622"/>
            <a:ext cx="1245854" cy="1108621"/>
            <a:chOff x="1866900" y="2489200"/>
            <a:chExt cx="1245854" cy="1108621"/>
          </a:xfrm>
        </p:grpSpPr>
        <p:grpSp>
          <p:nvGrpSpPr>
            <p:cNvPr id="5" name="Group 4"/>
            <p:cNvGrpSpPr/>
            <p:nvPr/>
          </p:nvGrpSpPr>
          <p:grpSpPr>
            <a:xfrm>
              <a:off x="2089150" y="2489200"/>
              <a:ext cx="723900" cy="723900"/>
              <a:chOff x="2089150" y="2489200"/>
              <a:chExt cx="723900" cy="723900"/>
            </a:xfrm>
          </p:grpSpPr>
          <p:sp>
            <p:nvSpPr>
              <p:cNvPr id="7" name="Rectangle 6"/>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ectangle 7"/>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6" name="TextBox 5"/>
            <p:cNvSpPr txBox="1"/>
            <p:nvPr/>
          </p:nvSpPr>
          <p:spPr>
            <a:xfrm>
              <a:off x="1866900" y="3213100"/>
              <a:ext cx="1245854" cy="384721"/>
            </a:xfrm>
            <a:prstGeom prst="rect">
              <a:avLst/>
            </a:prstGeom>
            <a:noFill/>
          </p:spPr>
          <p:txBody>
            <a:bodyPr wrap="none" rtlCol="0">
              <a:spAutoFit/>
            </a:bodyPr>
            <a:lstStyle/>
            <a:p>
              <a:r>
                <a:rPr lang="en-US" dirty="0"/>
                <a:t>Configure</a:t>
              </a:r>
            </a:p>
          </p:txBody>
        </p:sp>
      </p:grpSp>
      <p:grpSp>
        <p:nvGrpSpPr>
          <p:cNvPr id="9" name="Group 8"/>
          <p:cNvGrpSpPr/>
          <p:nvPr/>
        </p:nvGrpSpPr>
        <p:grpSpPr>
          <a:xfrm>
            <a:off x="6134123" y="2713590"/>
            <a:ext cx="1008546" cy="1109653"/>
            <a:chOff x="4152900" y="2489200"/>
            <a:chExt cx="1008546" cy="1109653"/>
          </a:xfrm>
        </p:grpSpPr>
        <p:grpSp>
          <p:nvGrpSpPr>
            <p:cNvPr id="10" name="Group 9"/>
            <p:cNvGrpSpPr/>
            <p:nvPr/>
          </p:nvGrpSpPr>
          <p:grpSpPr>
            <a:xfrm>
              <a:off x="4279900" y="2489200"/>
              <a:ext cx="723900" cy="723900"/>
              <a:chOff x="2089150" y="2489200"/>
              <a:chExt cx="723900" cy="723900"/>
            </a:xfrm>
          </p:grpSpPr>
          <p:sp>
            <p:nvSpPr>
              <p:cNvPr id="12" name="Rectangle 11"/>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Rectangle 12"/>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1" name="TextBox 10"/>
            <p:cNvSpPr txBox="1"/>
            <p:nvPr/>
          </p:nvSpPr>
          <p:spPr>
            <a:xfrm>
              <a:off x="4152900" y="3214132"/>
              <a:ext cx="1008546" cy="384721"/>
            </a:xfrm>
            <a:prstGeom prst="rect">
              <a:avLst/>
            </a:prstGeom>
            <a:noFill/>
          </p:spPr>
          <p:txBody>
            <a:bodyPr wrap="none" rtlCol="0">
              <a:spAutoFit/>
            </a:bodyPr>
            <a:lstStyle/>
            <a:p>
              <a:r>
                <a:rPr lang="en-US" dirty="0"/>
                <a:t>Acquire</a:t>
              </a:r>
            </a:p>
          </p:txBody>
        </p:sp>
      </p:grpSp>
      <p:grpSp>
        <p:nvGrpSpPr>
          <p:cNvPr id="14" name="Group 13"/>
          <p:cNvGrpSpPr/>
          <p:nvPr/>
        </p:nvGrpSpPr>
        <p:grpSpPr>
          <a:xfrm>
            <a:off x="8348796" y="2713590"/>
            <a:ext cx="1148071" cy="1108621"/>
            <a:chOff x="6222012" y="2489200"/>
            <a:chExt cx="1148071" cy="1108621"/>
          </a:xfrm>
        </p:grpSpPr>
        <p:grpSp>
          <p:nvGrpSpPr>
            <p:cNvPr id="15" name="Group 14"/>
            <p:cNvGrpSpPr/>
            <p:nvPr/>
          </p:nvGrpSpPr>
          <p:grpSpPr>
            <a:xfrm>
              <a:off x="6470650" y="2489200"/>
              <a:ext cx="723900" cy="723900"/>
              <a:chOff x="2089150" y="2489200"/>
              <a:chExt cx="723900" cy="723900"/>
            </a:xfrm>
          </p:grpSpPr>
          <p:sp>
            <p:nvSpPr>
              <p:cNvPr id="17" name="Rectangle 16"/>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8" name="Rectangle 17"/>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6" name="TextBox 15"/>
            <p:cNvSpPr txBox="1"/>
            <p:nvPr/>
          </p:nvSpPr>
          <p:spPr>
            <a:xfrm>
              <a:off x="6222012" y="3213100"/>
              <a:ext cx="1148071" cy="384721"/>
            </a:xfrm>
            <a:prstGeom prst="rect">
              <a:avLst/>
            </a:prstGeom>
            <a:noFill/>
          </p:spPr>
          <p:txBody>
            <a:bodyPr wrap="none" rtlCol="0">
              <a:spAutoFit/>
            </a:bodyPr>
            <a:lstStyle/>
            <a:p>
              <a:pPr algn="ctr"/>
              <a:r>
                <a:rPr lang="en-US" dirty="0"/>
                <a:t>Measure</a:t>
              </a:r>
            </a:p>
          </p:txBody>
        </p:sp>
      </p:grpSp>
      <p:cxnSp>
        <p:nvCxnSpPr>
          <p:cNvPr id="19" name="Straight Connector 18"/>
          <p:cNvCxnSpPr>
            <a:stCxn id="8" idx="3"/>
            <a:endCxn id="13" idx="1"/>
          </p:cNvCxnSpPr>
          <p:nvPr/>
        </p:nvCxnSpPr>
        <p:spPr>
          <a:xfrm flipV="1">
            <a:off x="4337315" y="2815189"/>
            <a:ext cx="1923808" cy="1032"/>
          </a:xfrm>
          <a:prstGeom prst="line">
            <a:avLst/>
          </a:prstGeom>
          <a:ln w="38100" cmpd="sng">
            <a:solidFill>
              <a:srgbClr val="F527ED"/>
            </a:solidFill>
            <a:prstDash val="dash"/>
          </a:ln>
        </p:spPr>
        <p:style>
          <a:lnRef idx="2">
            <a:schemeClr val="accent2"/>
          </a:lnRef>
          <a:fillRef idx="0">
            <a:schemeClr val="accent2"/>
          </a:fillRef>
          <a:effectRef idx="1">
            <a:schemeClr val="accent2"/>
          </a:effectRef>
          <a:fontRef idx="minor">
            <a:schemeClr val="tx1"/>
          </a:fontRef>
        </p:style>
      </p:cxnSp>
      <p:cxnSp>
        <p:nvCxnSpPr>
          <p:cNvPr id="20" name="Straight Connector 19"/>
          <p:cNvCxnSpPr>
            <a:stCxn id="13" idx="3"/>
            <a:endCxn id="18" idx="1"/>
          </p:cNvCxnSpPr>
          <p:nvPr/>
        </p:nvCxnSpPr>
        <p:spPr>
          <a:xfrm>
            <a:off x="6985023" y="2815189"/>
            <a:ext cx="1612410" cy="0"/>
          </a:xfrm>
          <a:prstGeom prst="line">
            <a:avLst/>
          </a:prstGeom>
          <a:ln w="38100" cmpd="sng">
            <a:solidFill>
              <a:srgbClr val="F527ED"/>
            </a:solidFill>
            <a:prstDash val="dash"/>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23" idx="5"/>
            <a:endCxn id="8" idx="1"/>
          </p:cNvCxnSpPr>
          <p:nvPr/>
        </p:nvCxnSpPr>
        <p:spPr>
          <a:xfrm>
            <a:off x="2818561" y="2376811"/>
            <a:ext cx="794855" cy="439410"/>
          </a:xfrm>
          <a:prstGeom prst="bentConnector3">
            <a:avLst>
              <a:gd name="adj1" fmla="val 50000"/>
            </a:avLst>
          </a:prstGeom>
          <a:ln w="38100" cmpd="sng">
            <a:solidFill>
              <a:srgbClr val="F527ED"/>
            </a:solidFill>
            <a:prstDash val="dash"/>
          </a:ln>
        </p:spPr>
        <p:style>
          <a:lnRef idx="2">
            <a:schemeClr val="accent1"/>
          </a:lnRef>
          <a:fillRef idx="0">
            <a:schemeClr val="accent1"/>
          </a:fillRef>
          <a:effectRef idx="1">
            <a:schemeClr val="accent1"/>
          </a:effectRef>
          <a:fontRef idx="minor">
            <a:schemeClr val="tx1"/>
          </a:fontRef>
        </p:style>
      </p:cxnSp>
      <p:grpSp>
        <p:nvGrpSpPr>
          <p:cNvPr id="22" name="Group 21"/>
          <p:cNvGrpSpPr/>
          <p:nvPr/>
        </p:nvGrpSpPr>
        <p:grpSpPr>
          <a:xfrm>
            <a:off x="1921952" y="2050195"/>
            <a:ext cx="896608" cy="870979"/>
            <a:chOff x="790312" y="1333602"/>
            <a:chExt cx="896608" cy="870979"/>
          </a:xfrm>
        </p:grpSpPr>
        <p:sp>
          <p:nvSpPr>
            <p:cNvPr id="23" name="Cube 22"/>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Rectangle 23"/>
            <p:cNvSpPr/>
            <p:nvPr/>
          </p:nvSpPr>
          <p:spPr>
            <a:xfrm>
              <a:off x="840190" y="1614726"/>
              <a:ext cx="579108" cy="185384"/>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26" name="TextBox 25"/>
          <p:cNvSpPr txBox="1"/>
          <p:nvPr/>
        </p:nvSpPr>
        <p:spPr>
          <a:xfrm>
            <a:off x="1911381" y="511694"/>
            <a:ext cx="8305099"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Other measurements may require different classes of hardware, or perhaps multiple devices (</a:t>
            </a:r>
            <a:r>
              <a:rPr lang="en-US" sz="1600" dirty="0" err="1"/>
              <a:t>ie</a:t>
            </a:r>
            <a:r>
              <a:rPr lang="en-US" sz="1600" dirty="0"/>
              <a:t>: stimulus/response measurements), but we can’t change the connector pane of methods we want to override (like </a:t>
            </a:r>
            <a:r>
              <a:rPr lang="en-US" sz="1600" dirty="0" err="1"/>
              <a:t>Acquire.vi</a:t>
            </a:r>
            <a:r>
              <a:rPr lang="en-US" sz="1600" dirty="0"/>
              <a:t>).  </a:t>
            </a:r>
          </a:p>
        </p:txBody>
      </p:sp>
      <p:sp>
        <p:nvSpPr>
          <p:cNvPr id="27" name="TextBox 26"/>
          <p:cNvSpPr txBox="1"/>
          <p:nvPr/>
        </p:nvSpPr>
        <p:spPr>
          <a:xfrm>
            <a:off x="1764280" y="2899949"/>
            <a:ext cx="1815211" cy="677108"/>
          </a:xfrm>
          <a:prstGeom prst="rect">
            <a:avLst/>
          </a:prstGeom>
          <a:noFill/>
        </p:spPr>
        <p:txBody>
          <a:bodyPr wrap="square" rtlCol="0">
            <a:spAutoFit/>
          </a:bodyPr>
          <a:lstStyle/>
          <a:p>
            <a:r>
              <a:rPr lang="en-US" dirty="0"/>
              <a:t>Measurement Class</a:t>
            </a:r>
          </a:p>
        </p:txBody>
      </p:sp>
      <p:cxnSp>
        <p:nvCxnSpPr>
          <p:cNvPr id="55" name="Elbow Connector 54"/>
          <p:cNvCxnSpPr>
            <a:stCxn id="92" idx="5"/>
            <a:endCxn id="12" idx="1"/>
          </p:cNvCxnSpPr>
          <p:nvPr/>
        </p:nvCxnSpPr>
        <p:spPr>
          <a:xfrm flipV="1">
            <a:off x="4785619" y="3075539"/>
            <a:ext cx="1475504" cy="1722250"/>
          </a:xfrm>
          <a:prstGeom prst="bentConnector3">
            <a:avLst>
              <a:gd name="adj1" fmla="val 50000"/>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6134124" y="4471172"/>
            <a:ext cx="4168597" cy="58477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The objects passed along this wire must all be children of the same parent class</a:t>
            </a:r>
          </a:p>
        </p:txBody>
      </p:sp>
      <p:sp>
        <p:nvSpPr>
          <p:cNvPr id="92" name="Cube 91"/>
          <p:cNvSpPr/>
          <p:nvPr/>
        </p:nvSpPr>
        <p:spPr>
          <a:xfrm>
            <a:off x="3889011" y="4471173"/>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600" dirty="0"/>
              <a:t>?</a:t>
            </a:r>
          </a:p>
        </p:txBody>
      </p:sp>
      <p:cxnSp>
        <p:nvCxnSpPr>
          <p:cNvPr id="45" name="Straight Arrow Connector 44"/>
          <p:cNvCxnSpPr>
            <a:stCxn id="91" idx="1"/>
          </p:cNvCxnSpPr>
          <p:nvPr/>
        </p:nvCxnSpPr>
        <p:spPr>
          <a:xfrm flipH="1" flipV="1">
            <a:off x="5567285" y="4471172"/>
            <a:ext cx="566838" cy="292388"/>
          </a:xfrm>
          <a:prstGeom prst="straightConnector1">
            <a:avLst/>
          </a:prstGeom>
          <a:ln w="38100" cmpd="sng">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821848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4739985" y="4357430"/>
            <a:ext cx="629214" cy="699056"/>
          </a:xfrm>
          <a:prstGeom prst="rect">
            <a:avLst/>
          </a:prstGeom>
          <a:solidFill>
            <a:schemeClr val="accent1"/>
          </a:solidFill>
          <a:ln>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3391165" y="2714622"/>
            <a:ext cx="1245854" cy="1108621"/>
            <a:chOff x="1866900" y="2489200"/>
            <a:chExt cx="1245854" cy="1108621"/>
          </a:xfrm>
        </p:grpSpPr>
        <p:grpSp>
          <p:nvGrpSpPr>
            <p:cNvPr id="5" name="Group 4"/>
            <p:cNvGrpSpPr/>
            <p:nvPr/>
          </p:nvGrpSpPr>
          <p:grpSpPr>
            <a:xfrm>
              <a:off x="2089150" y="2489200"/>
              <a:ext cx="723900" cy="723900"/>
              <a:chOff x="2089150" y="2489200"/>
              <a:chExt cx="723900" cy="723900"/>
            </a:xfrm>
          </p:grpSpPr>
          <p:sp>
            <p:nvSpPr>
              <p:cNvPr id="7" name="Rectangle 6"/>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ectangle 7"/>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6" name="TextBox 5"/>
            <p:cNvSpPr txBox="1"/>
            <p:nvPr/>
          </p:nvSpPr>
          <p:spPr>
            <a:xfrm>
              <a:off x="1866900" y="3213100"/>
              <a:ext cx="1245854" cy="384721"/>
            </a:xfrm>
            <a:prstGeom prst="rect">
              <a:avLst/>
            </a:prstGeom>
            <a:noFill/>
          </p:spPr>
          <p:txBody>
            <a:bodyPr wrap="none" rtlCol="0">
              <a:spAutoFit/>
            </a:bodyPr>
            <a:lstStyle/>
            <a:p>
              <a:r>
                <a:rPr lang="en-US" dirty="0"/>
                <a:t>Configure</a:t>
              </a:r>
            </a:p>
          </p:txBody>
        </p:sp>
      </p:grpSp>
      <p:grpSp>
        <p:nvGrpSpPr>
          <p:cNvPr id="9" name="Group 8"/>
          <p:cNvGrpSpPr/>
          <p:nvPr/>
        </p:nvGrpSpPr>
        <p:grpSpPr>
          <a:xfrm>
            <a:off x="6134123" y="2713590"/>
            <a:ext cx="1008546" cy="1109653"/>
            <a:chOff x="4152900" y="2489200"/>
            <a:chExt cx="1008546" cy="1109653"/>
          </a:xfrm>
        </p:grpSpPr>
        <p:grpSp>
          <p:nvGrpSpPr>
            <p:cNvPr id="10" name="Group 9"/>
            <p:cNvGrpSpPr/>
            <p:nvPr/>
          </p:nvGrpSpPr>
          <p:grpSpPr>
            <a:xfrm>
              <a:off x="4279900" y="2489200"/>
              <a:ext cx="723900" cy="723900"/>
              <a:chOff x="2089150" y="2489200"/>
              <a:chExt cx="723900" cy="723900"/>
            </a:xfrm>
          </p:grpSpPr>
          <p:sp>
            <p:nvSpPr>
              <p:cNvPr id="12" name="Rectangle 11"/>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Rectangle 12"/>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1" name="TextBox 10"/>
            <p:cNvSpPr txBox="1"/>
            <p:nvPr/>
          </p:nvSpPr>
          <p:spPr>
            <a:xfrm>
              <a:off x="4152900" y="3214132"/>
              <a:ext cx="1008546" cy="384721"/>
            </a:xfrm>
            <a:prstGeom prst="rect">
              <a:avLst/>
            </a:prstGeom>
            <a:noFill/>
          </p:spPr>
          <p:txBody>
            <a:bodyPr wrap="none" rtlCol="0">
              <a:spAutoFit/>
            </a:bodyPr>
            <a:lstStyle/>
            <a:p>
              <a:r>
                <a:rPr lang="en-US" dirty="0"/>
                <a:t>Acquire</a:t>
              </a:r>
            </a:p>
          </p:txBody>
        </p:sp>
      </p:grpSp>
      <p:grpSp>
        <p:nvGrpSpPr>
          <p:cNvPr id="14" name="Group 13"/>
          <p:cNvGrpSpPr/>
          <p:nvPr/>
        </p:nvGrpSpPr>
        <p:grpSpPr>
          <a:xfrm>
            <a:off x="8348796" y="2713590"/>
            <a:ext cx="1148071" cy="1108621"/>
            <a:chOff x="6222012" y="2489200"/>
            <a:chExt cx="1148071" cy="1108621"/>
          </a:xfrm>
        </p:grpSpPr>
        <p:grpSp>
          <p:nvGrpSpPr>
            <p:cNvPr id="15" name="Group 14"/>
            <p:cNvGrpSpPr/>
            <p:nvPr/>
          </p:nvGrpSpPr>
          <p:grpSpPr>
            <a:xfrm>
              <a:off x="6470650" y="2489200"/>
              <a:ext cx="723900" cy="723900"/>
              <a:chOff x="2089150" y="2489200"/>
              <a:chExt cx="723900" cy="723900"/>
            </a:xfrm>
          </p:grpSpPr>
          <p:sp>
            <p:nvSpPr>
              <p:cNvPr id="17" name="Rectangle 16"/>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8" name="Rectangle 17"/>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6" name="TextBox 15"/>
            <p:cNvSpPr txBox="1"/>
            <p:nvPr/>
          </p:nvSpPr>
          <p:spPr>
            <a:xfrm>
              <a:off x="6222012" y="3213100"/>
              <a:ext cx="1148071" cy="384721"/>
            </a:xfrm>
            <a:prstGeom prst="rect">
              <a:avLst/>
            </a:prstGeom>
            <a:noFill/>
          </p:spPr>
          <p:txBody>
            <a:bodyPr wrap="none" rtlCol="0">
              <a:spAutoFit/>
            </a:bodyPr>
            <a:lstStyle/>
            <a:p>
              <a:pPr algn="ctr"/>
              <a:r>
                <a:rPr lang="en-US" dirty="0"/>
                <a:t>Measure</a:t>
              </a:r>
            </a:p>
          </p:txBody>
        </p:sp>
      </p:grpSp>
      <p:cxnSp>
        <p:nvCxnSpPr>
          <p:cNvPr id="19" name="Straight Connector 18"/>
          <p:cNvCxnSpPr>
            <a:stCxn id="8" idx="3"/>
            <a:endCxn id="13" idx="1"/>
          </p:cNvCxnSpPr>
          <p:nvPr/>
        </p:nvCxnSpPr>
        <p:spPr>
          <a:xfrm flipV="1">
            <a:off x="4337315" y="2815189"/>
            <a:ext cx="1923808" cy="1032"/>
          </a:xfrm>
          <a:prstGeom prst="line">
            <a:avLst/>
          </a:prstGeom>
          <a:ln w="38100" cmpd="sng">
            <a:solidFill>
              <a:srgbClr val="F527ED"/>
            </a:solidFill>
            <a:prstDash val="dash"/>
          </a:ln>
        </p:spPr>
        <p:style>
          <a:lnRef idx="2">
            <a:schemeClr val="accent2"/>
          </a:lnRef>
          <a:fillRef idx="0">
            <a:schemeClr val="accent2"/>
          </a:fillRef>
          <a:effectRef idx="1">
            <a:schemeClr val="accent2"/>
          </a:effectRef>
          <a:fontRef idx="minor">
            <a:schemeClr val="tx1"/>
          </a:fontRef>
        </p:style>
      </p:cxnSp>
      <p:cxnSp>
        <p:nvCxnSpPr>
          <p:cNvPr id="20" name="Straight Connector 19"/>
          <p:cNvCxnSpPr>
            <a:stCxn id="13" idx="3"/>
            <a:endCxn id="18" idx="1"/>
          </p:cNvCxnSpPr>
          <p:nvPr/>
        </p:nvCxnSpPr>
        <p:spPr>
          <a:xfrm>
            <a:off x="6985023" y="2815189"/>
            <a:ext cx="1612410" cy="0"/>
          </a:xfrm>
          <a:prstGeom prst="line">
            <a:avLst/>
          </a:prstGeom>
          <a:ln w="38100" cmpd="sng">
            <a:solidFill>
              <a:srgbClr val="F527ED"/>
            </a:solidFill>
            <a:prstDash val="dash"/>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23" idx="5"/>
            <a:endCxn id="8" idx="1"/>
          </p:cNvCxnSpPr>
          <p:nvPr/>
        </p:nvCxnSpPr>
        <p:spPr>
          <a:xfrm>
            <a:off x="2818561" y="2376811"/>
            <a:ext cx="794855" cy="439410"/>
          </a:xfrm>
          <a:prstGeom prst="bentConnector3">
            <a:avLst>
              <a:gd name="adj1" fmla="val 50000"/>
            </a:avLst>
          </a:prstGeom>
          <a:ln w="38100" cmpd="sng">
            <a:solidFill>
              <a:srgbClr val="F527ED"/>
            </a:solidFill>
            <a:prstDash val="dash"/>
          </a:ln>
        </p:spPr>
        <p:style>
          <a:lnRef idx="2">
            <a:schemeClr val="accent1"/>
          </a:lnRef>
          <a:fillRef idx="0">
            <a:schemeClr val="accent1"/>
          </a:fillRef>
          <a:effectRef idx="1">
            <a:schemeClr val="accent1"/>
          </a:effectRef>
          <a:fontRef idx="minor">
            <a:schemeClr val="tx1"/>
          </a:fontRef>
        </p:style>
      </p:cxnSp>
      <p:grpSp>
        <p:nvGrpSpPr>
          <p:cNvPr id="22" name="Group 21"/>
          <p:cNvGrpSpPr/>
          <p:nvPr/>
        </p:nvGrpSpPr>
        <p:grpSpPr>
          <a:xfrm>
            <a:off x="1921952" y="2050195"/>
            <a:ext cx="896608" cy="870979"/>
            <a:chOff x="790312" y="1333602"/>
            <a:chExt cx="896608" cy="870979"/>
          </a:xfrm>
        </p:grpSpPr>
        <p:sp>
          <p:nvSpPr>
            <p:cNvPr id="23" name="Cube 22"/>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Rectangle 23"/>
            <p:cNvSpPr/>
            <p:nvPr/>
          </p:nvSpPr>
          <p:spPr>
            <a:xfrm>
              <a:off x="840190" y="1614726"/>
              <a:ext cx="579108" cy="185384"/>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26" name="TextBox 25"/>
          <p:cNvSpPr txBox="1"/>
          <p:nvPr/>
        </p:nvSpPr>
        <p:spPr>
          <a:xfrm>
            <a:off x="3981933" y="1550031"/>
            <a:ext cx="4260106" cy="33855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600" dirty="0"/>
              <a:t>All measurements use an array of hardware</a:t>
            </a:r>
          </a:p>
        </p:txBody>
      </p:sp>
      <p:sp>
        <p:nvSpPr>
          <p:cNvPr id="27" name="TextBox 26"/>
          <p:cNvSpPr txBox="1"/>
          <p:nvPr/>
        </p:nvSpPr>
        <p:spPr>
          <a:xfrm>
            <a:off x="1911381" y="1371640"/>
            <a:ext cx="1698348" cy="677108"/>
          </a:xfrm>
          <a:prstGeom prst="rect">
            <a:avLst/>
          </a:prstGeom>
          <a:noFill/>
        </p:spPr>
        <p:txBody>
          <a:bodyPr wrap="square" rtlCol="0">
            <a:spAutoFit/>
          </a:bodyPr>
          <a:lstStyle/>
          <a:p>
            <a:r>
              <a:rPr lang="en-US" dirty="0"/>
              <a:t>Measurement Class</a:t>
            </a:r>
          </a:p>
        </p:txBody>
      </p:sp>
      <p:cxnSp>
        <p:nvCxnSpPr>
          <p:cNvPr id="55" name="Elbow Connector 54"/>
          <p:cNvCxnSpPr>
            <a:stCxn id="28" idx="3"/>
            <a:endCxn id="12" idx="1"/>
          </p:cNvCxnSpPr>
          <p:nvPr/>
        </p:nvCxnSpPr>
        <p:spPr>
          <a:xfrm flipV="1">
            <a:off x="5369199" y="3075540"/>
            <a:ext cx="891924" cy="1631419"/>
          </a:xfrm>
          <a:prstGeom prst="bentConnector3">
            <a:avLst>
              <a:gd name="adj1" fmla="val 50000"/>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4739985" y="4357431"/>
            <a:ext cx="629214" cy="173419"/>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4739985" y="4533539"/>
            <a:ext cx="629214" cy="173419"/>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4739985" y="4706960"/>
            <a:ext cx="629214" cy="173419"/>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4739985" y="4883068"/>
            <a:ext cx="629214" cy="173419"/>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6" name="Group 65"/>
          <p:cNvGrpSpPr/>
          <p:nvPr/>
        </p:nvGrpSpPr>
        <p:grpSpPr>
          <a:xfrm>
            <a:off x="2398010" y="5411359"/>
            <a:ext cx="628986" cy="611007"/>
            <a:chOff x="790312" y="1333602"/>
            <a:chExt cx="896608" cy="870979"/>
          </a:xfrm>
        </p:grpSpPr>
        <p:sp>
          <p:nvSpPr>
            <p:cNvPr id="83" name="Cube 82"/>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6" name="Rectangle 85"/>
            <p:cNvSpPr/>
            <p:nvPr/>
          </p:nvSpPr>
          <p:spPr>
            <a:xfrm>
              <a:off x="840190" y="1614726"/>
              <a:ext cx="579108" cy="1853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grpSp>
        <p:nvGrpSpPr>
          <p:cNvPr id="63" name="Group 62"/>
          <p:cNvGrpSpPr/>
          <p:nvPr/>
        </p:nvGrpSpPr>
        <p:grpSpPr>
          <a:xfrm>
            <a:off x="2398010" y="4901664"/>
            <a:ext cx="628986" cy="611007"/>
            <a:chOff x="790312" y="1333602"/>
            <a:chExt cx="896608" cy="870979"/>
          </a:xfrm>
        </p:grpSpPr>
        <p:sp>
          <p:nvSpPr>
            <p:cNvPr id="64" name="Cube 63"/>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5" name="Rectangle 64"/>
            <p:cNvSpPr/>
            <p:nvPr/>
          </p:nvSpPr>
          <p:spPr>
            <a:xfrm>
              <a:off x="840190" y="1614726"/>
              <a:ext cx="579108" cy="1853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grpSp>
        <p:nvGrpSpPr>
          <p:cNvPr id="60" name="Group 59"/>
          <p:cNvGrpSpPr/>
          <p:nvPr/>
        </p:nvGrpSpPr>
        <p:grpSpPr>
          <a:xfrm>
            <a:off x="2398010" y="4391970"/>
            <a:ext cx="628986" cy="611007"/>
            <a:chOff x="790312" y="1333602"/>
            <a:chExt cx="896608" cy="870979"/>
          </a:xfrm>
        </p:grpSpPr>
        <p:sp>
          <p:nvSpPr>
            <p:cNvPr id="61" name="Cube 60"/>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2" name="Rectangle 61"/>
            <p:cNvSpPr/>
            <p:nvPr/>
          </p:nvSpPr>
          <p:spPr>
            <a:xfrm>
              <a:off x="840190" y="1614726"/>
              <a:ext cx="579108" cy="1853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grpSp>
        <p:nvGrpSpPr>
          <p:cNvPr id="46" name="Group 45"/>
          <p:cNvGrpSpPr/>
          <p:nvPr/>
        </p:nvGrpSpPr>
        <p:grpSpPr>
          <a:xfrm>
            <a:off x="2398010" y="3882276"/>
            <a:ext cx="628986" cy="611007"/>
            <a:chOff x="790312" y="1333602"/>
            <a:chExt cx="896608" cy="870979"/>
          </a:xfrm>
        </p:grpSpPr>
        <p:sp>
          <p:nvSpPr>
            <p:cNvPr id="47" name="Cube 46"/>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8" name="Rectangle 47"/>
            <p:cNvSpPr/>
            <p:nvPr/>
          </p:nvSpPr>
          <p:spPr>
            <a:xfrm>
              <a:off x="840190" y="1614726"/>
              <a:ext cx="579108" cy="1853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cxnSp>
        <p:nvCxnSpPr>
          <p:cNvPr id="87" name="Elbow Connector 86"/>
          <p:cNvCxnSpPr>
            <a:stCxn id="47" idx="5"/>
            <a:endCxn id="25" idx="1"/>
          </p:cNvCxnSpPr>
          <p:nvPr/>
        </p:nvCxnSpPr>
        <p:spPr>
          <a:xfrm>
            <a:off x="3026997" y="4111404"/>
            <a:ext cx="1712989" cy="332737"/>
          </a:xfrm>
          <a:prstGeom prst="bentConnector3">
            <a:avLst>
              <a:gd name="adj1" fmla="val 50000"/>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88" name="Elbow Connector 87"/>
          <p:cNvCxnSpPr>
            <a:stCxn id="61" idx="5"/>
            <a:endCxn id="52" idx="1"/>
          </p:cNvCxnSpPr>
          <p:nvPr/>
        </p:nvCxnSpPr>
        <p:spPr>
          <a:xfrm flipV="1">
            <a:off x="3026997" y="4620249"/>
            <a:ext cx="1712989" cy="849"/>
          </a:xfrm>
          <a:prstGeom prst="bentConnector3">
            <a:avLst>
              <a:gd name="adj1" fmla="val 50000"/>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89" name="Elbow Connector 88"/>
          <p:cNvCxnSpPr>
            <a:stCxn id="64" idx="5"/>
            <a:endCxn id="53" idx="1"/>
          </p:cNvCxnSpPr>
          <p:nvPr/>
        </p:nvCxnSpPr>
        <p:spPr>
          <a:xfrm flipV="1">
            <a:off x="3026997" y="4793669"/>
            <a:ext cx="1712989" cy="337122"/>
          </a:xfrm>
          <a:prstGeom prst="bentConnector3">
            <a:avLst>
              <a:gd name="adj1" fmla="val 50000"/>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5"/>
            <a:endCxn id="54" idx="1"/>
          </p:cNvCxnSpPr>
          <p:nvPr/>
        </p:nvCxnSpPr>
        <p:spPr>
          <a:xfrm flipV="1">
            <a:off x="3026997" y="4969778"/>
            <a:ext cx="1712989" cy="670709"/>
          </a:xfrm>
          <a:prstGeom prst="bentConnector3">
            <a:avLst>
              <a:gd name="adj1" fmla="val 60203"/>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6290885" y="4580669"/>
            <a:ext cx="4168597" cy="58477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600" dirty="0"/>
              <a:t>But different classes of hardware would definitely not implement the same interface</a:t>
            </a:r>
          </a:p>
        </p:txBody>
      </p:sp>
    </p:spTree>
    <p:extLst>
      <p:ext uri="{BB962C8B-B14F-4D97-AF65-F5344CB8AC3E}">
        <p14:creationId xmlns:p14="http://schemas.microsoft.com/office/powerpoint/2010/main" val="4485872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49"/>
          <p:cNvSpPr/>
          <p:nvPr/>
        </p:nvSpPr>
        <p:spPr>
          <a:xfrm>
            <a:off x="3982593" y="2447155"/>
            <a:ext cx="5105400" cy="3960831"/>
          </a:xfrm>
          <a:custGeom>
            <a:avLst/>
            <a:gdLst>
              <a:gd name="connsiteX0" fmla="*/ 5105400 w 5105400"/>
              <a:gd name="connsiteY0" fmla="*/ 4521200 h 4521200"/>
              <a:gd name="connsiteX1" fmla="*/ 5105400 w 5105400"/>
              <a:gd name="connsiteY1" fmla="*/ 1562100 h 4521200"/>
              <a:gd name="connsiteX2" fmla="*/ 2984500 w 5105400"/>
              <a:gd name="connsiteY2" fmla="*/ 12700 h 4521200"/>
              <a:gd name="connsiteX3" fmla="*/ 2247900 w 5105400"/>
              <a:gd name="connsiteY3" fmla="*/ 0 h 4521200"/>
              <a:gd name="connsiteX4" fmla="*/ 0 w 5105400"/>
              <a:gd name="connsiteY4" fmla="*/ 1587500 h 4521200"/>
              <a:gd name="connsiteX5" fmla="*/ 12700 w 5105400"/>
              <a:gd name="connsiteY5" fmla="*/ 4508500 h 4521200"/>
              <a:gd name="connsiteX6" fmla="*/ 5105400 w 5105400"/>
              <a:gd name="connsiteY6" fmla="*/ 4521200 h 452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5400" h="4521200">
                <a:moveTo>
                  <a:pt x="5105400" y="4521200"/>
                </a:moveTo>
                <a:lnTo>
                  <a:pt x="5105400" y="1562100"/>
                </a:lnTo>
                <a:lnTo>
                  <a:pt x="2984500" y="12700"/>
                </a:lnTo>
                <a:lnTo>
                  <a:pt x="2247900" y="0"/>
                </a:lnTo>
                <a:lnTo>
                  <a:pt x="0" y="1587500"/>
                </a:lnTo>
                <a:cubicBezTo>
                  <a:pt x="4233" y="2561167"/>
                  <a:pt x="8467" y="3534833"/>
                  <a:pt x="12700" y="4508500"/>
                </a:cubicBezTo>
                <a:lnTo>
                  <a:pt x="5105400" y="4521200"/>
                </a:ln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4" name="Group 3"/>
          <p:cNvGrpSpPr/>
          <p:nvPr/>
        </p:nvGrpSpPr>
        <p:grpSpPr>
          <a:xfrm>
            <a:off x="3391165" y="1724287"/>
            <a:ext cx="1245854" cy="1108621"/>
            <a:chOff x="1866900" y="2489200"/>
            <a:chExt cx="1245854" cy="1108621"/>
          </a:xfrm>
        </p:grpSpPr>
        <p:grpSp>
          <p:nvGrpSpPr>
            <p:cNvPr id="5" name="Group 4"/>
            <p:cNvGrpSpPr/>
            <p:nvPr/>
          </p:nvGrpSpPr>
          <p:grpSpPr>
            <a:xfrm>
              <a:off x="2089150" y="2489200"/>
              <a:ext cx="723900" cy="723900"/>
              <a:chOff x="2089150" y="2489200"/>
              <a:chExt cx="723900" cy="723900"/>
            </a:xfrm>
          </p:grpSpPr>
          <p:sp>
            <p:nvSpPr>
              <p:cNvPr id="7" name="Rectangle 6"/>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ectangle 7"/>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6" name="TextBox 5"/>
            <p:cNvSpPr txBox="1"/>
            <p:nvPr/>
          </p:nvSpPr>
          <p:spPr>
            <a:xfrm>
              <a:off x="1866900" y="3213100"/>
              <a:ext cx="1245854" cy="384721"/>
            </a:xfrm>
            <a:prstGeom prst="rect">
              <a:avLst/>
            </a:prstGeom>
            <a:noFill/>
          </p:spPr>
          <p:txBody>
            <a:bodyPr wrap="none" rtlCol="0">
              <a:spAutoFit/>
            </a:bodyPr>
            <a:lstStyle/>
            <a:p>
              <a:r>
                <a:rPr lang="en-US" dirty="0"/>
                <a:t>Configure</a:t>
              </a:r>
            </a:p>
          </p:txBody>
        </p:sp>
      </p:grpSp>
      <p:grpSp>
        <p:nvGrpSpPr>
          <p:cNvPr id="9" name="Group 8"/>
          <p:cNvGrpSpPr/>
          <p:nvPr/>
        </p:nvGrpSpPr>
        <p:grpSpPr>
          <a:xfrm>
            <a:off x="6134123" y="1723255"/>
            <a:ext cx="1008546" cy="1109653"/>
            <a:chOff x="4152900" y="2489200"/>
            <a:chExt cx="1008546" cy="1109653"/>
          </a:xfrm>
        </p:grpSpPr>
        <p:grpSp>
          <p:nvGrpSpPr>
            <p:cNvPr id="10" name="Group 9"/>
            <p:cNvGrpSpPr/>
            <p:nvPr/>
          </p:nvGrpSpPr>
          <p:grpSpPr>
            <a:xfrm>
              <a:off x="4279900" y="2489200"/>
              <a:ext cx="723900" cy="723900"/>
              <a:chOff x="2089150" y="2489200"/>
              <a:chExt cx="723900" cy="723900"/>
            </a:xfrm>
          </p:grpSpPr>
          <p:sp>
            <p:nvSpPr>
              <p:cNvPr id="12" name="Rectangle 11"/>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Rectangle 12"/>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1" name="TextBox 10"/>
            <p:cNvSpPr txBox="1"/>
            <p:nvPr/>
          </p:nvSpPr>
          <p:spPr>
            <a:xfrm>
              <a:off x="4152900" y="3214132"/>
              <a:ext cx="1008546" cy="384721"/>
            </a:xfrm>
            <a:prstGeom prst="rect">
              <a:avLst/>
            </a:prstGeom>
            <a:noFill/>
          </p:spPr>
          <p:txBody>
            <a:bodyPr wrap="none" rtlCol="0">
              <a:spAutoFit/>
            </a:bodyPr>
            <a:lstStyle/>
            <a:p>
              <a:r>
                <a:rPr lang="en-US" dirty="0"/>
                <a:t>Acquire</a:t>
              </a:r>
            </a:p>
          </p:txBody>
        </p:sp>
      </p:grpSp>
      <p:grpSp>
        <p:nvGrpSpPr>
          <p:cNvPr id="14" name="Group 13"/>
          <p:cNvGrpSpPr/>
          <p:nvPr/>
        </p:nvGrpSpPr>
        <p:grpSpPr>
          <a:xfrm>
            <a:off x="8348796" y="1723255"/>
            <a:ext cx="1148071" cy="1108621"/>
            <a:chOff x="6222012" y="2489200"/>
            <a:chExt cx="1148071" cy="1108621"/>
          </a:xfrm>
        </p:grpSpPr>
        <p:grpSp>
          <p:nvGrpSpPr>
            <p:cNvPr id="15" name="Group 14"/>
            <p:cNvGrpSpPr/>
            <p:nvPr/>
          </p:nvGrpSpPr>
          <p:grpSpPr>
            <a:xfrm>
              <a:off x="6470650" y="2489200"/>
              <a:ext cx="723900" cy="723900"/>
              <a:chOff x="2089150" y="2489200"/>
              <a:chExt cx="723900" cy="723900"/>
            </a:xfrm>
          </p:grpSpPr>
          <p:sp>
            <p:nvSpPr>
              <p:cNvPr id="17" name="Rectangle 16"/>
              <p:cNvSpPr/>
              <p:nvPr/>
            </p:nvSpPr>
            <p:spPr>
              <a:xfrm>
                <a:off x="2089150" y="2489200"/>
                <a:ext cx="723900" cy="723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8" name="Rectangle 17"/>
              <p:cNvSpPr/>
              <p:nvPr/>
            </p:nvSpPr>
            <p:spPr>
              <a:xfrm>
                <a:off x="2089150" y="2489200"/>
                <a:ext cx="723900" cy="203200"/>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6" name="TextBox 15"/>
            <p:cNvSpPr txBox="1"/>
            <p:nvPr/>
          </p:nvSpPr>
          <p:spPr>
            <a:xfrm>
              <a:off x="6222012" y="3213100"/>
              <a:ext cx="1148071" cy="384721"/>
            </a:xfrm>
            <a:prstGeom prst="rect">
              <a:avLst/>
            </a:prstGeom>
            <a:noFill/>
          </p:spPr>
          <p:txBody>
            <a:bodyPr wrap="none" rtlCol="0">
              <a:spAutoFit/>
            </a:bodyPr>
            <a:lstStyle/>
            <a:p>
              <a:pPr algn="ctr"/>
              <a:r>
                <a:rPr lang="en-US" dirty="0"/>
                <a:t>Measure</a:t>
              </a:r>
            </a:p>
          </p:txBody>
        </p:sp>
      </p:grpSp>
      <p:cxnSp>
        <p:nvCxnSpPr>
          <p:cNvPr id="19" name="Straight Connector 18"/>
          <p:cNvCxnSpPr>
            <a:stCxn id="8" idx="3"/>
            <a:endCxn id="13" idx="1"/>
          </p:cNvCxnSpPr>
          <p:nvPr/>
        </p:nvCxnSpPr>
        <p:spPr>
          <a:xfrm flipV="1">
            <a:off x="4337315" y="1824854"/>
            <a:ext cx="1923808" cy="1032"/>
          </a:xfrm>
          <a:prstGeom prst="line">
            <a:avLst/>
          </a:prstGeom>
          <a:ln w="38100" cmpd="sng">
            <a:solidFill>
              <a:srgbClr val="F527ED"/>
            </a:solidFill>
            <a:prstDash val="dash"/>
          </a:ln>
        </p:spPr>
        <p:style>
          <a:lnRef idx="2">
            <a:schemeClr val="accent2"/>
          </a:lnRef>
          <a:fillRef idx="0">
            <a:schemeClr val="accent2"/>
          </a:fillRef>
          <a:effectRef idx="1">
            <a:schemeClr val="accent2"/>
          </a:effectRef>
          <a:fontRef idx="minor">
            <a:schemeClr val="tx1"/>
          </a:fontRef>
        </p:style>
      </p:cxnSp>
      <p:cxnSp>
        <p:nvCxnSpPr>
          <p:cNvPr id="20" name="Straight Connector 19"/>
          <p:cNvCxnSpPr>
            <a:stCxn id="13" idx="3"/>
            <a:endCxn id="18" idx="1"/>
          </p:cNvCxnSpPr>
          <p:nvPr/>
        </p:nvCxnSpPr>
        <p:spPr>
          <a:xfrm>
            <a:off x="6985023" y="1824854"/>
            <a:ext cx="1612410" cy="0"/>
          </a:xfrm>
          <a:prstGeom prst="line">
            <a:avLst/>
          </a:prstGeom>
          <a:ln w="38100" cmpd="sng">
            <a:solidFill>
              <a:srgbClr val="F527ED"/>
            </a:solidFill>
            <a:prstDash val="dash"/>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23" idx="5"/>
            <a:endCxn id="8" idx="1"/>
          </p:cNvCxnSpPr>
          <p:nvPr/>
        </p:nvCxnSpPr>
        <p:spPr>
          <a:xfrm>
            <a:off x="2818561" y="1386476"/>
            <a:ext cx="794855" cy="439410"/>
          </a:xfrm>
          <a:prstGeom prst="bentConnector3">
            <a:avLst>
              <a:gd name="adj1" fmla="val 50000"/>
            </a:avLst>
          </a:prstGeom>
          <a:ln w="38100" cmpd="sng">
            <a:solidFill>
              <a:srgbClr val="F527ED"/>
            </a:solidFill>
            <a:prstDash val="dash"/>
          </a:ln>
        </p:spPr>
        <p:style>
          <a:lnRef idx="2">
            <a:schemeClr val="accent1"/>
          </a:lnRef>
          <a:fillRef idx="0">
            <a:schemeClr val="accent1"/>
          </a:fillRef>
          <a:effectRef idx="1">
            <a:schemeClr val="accent1"/>
          </a:effectRef>
          <a:fontRef idx="minor">
            <a:schemeClr val="tx1"/>
          </a:fontRef>
        </p:style>
      </p:cxnSp>
      <p:grpSp>
        <p:nvGrpSpPr>
          <p:cNvPr id="22" name="Group 21"/>
          <p:cNvGrpSpPr/>
          <p:nvPr/>
        </p:nvGrpSpPr>
        <p:grpSpPr>
          <a:xfrm>
            <a:off x="1921952" y="1059860"/>
            <a:ext cx="896608" cy="870979"/>
            <a:chOff x="790312" y="1333602"/>
            <a:chExt cx="896608" cy="870979"/>
          </a:xfrm>
        </p:grpSpPr>
        <p:sp>
          <p:nvSpPr>
            <p:cNvPr id="23" name="Cube 22"/>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Rectangle 23"/>
            <p:cNvSpPr/>
            <p:nvPr/>
          </p:nvSpPr>
          <p:spPr>
            <a:xfrm>
              <a:off x="840190" y="1614726"/>
              <a:ext cx="579108" cy="185384"/>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26" name="TextBox 25"/>
          <p:cNvSpPr txBox="1"/>
          <p:nvPr/>
        </p:nvSpPr>
        <p:spPr>
          <a:xfrm>
            <a:off x="3613415" y="700659"/>
            <a:ext cx="6079312" cy="58477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600" dirty="0"/>
              <a:t>Methods can cast hardware objects to specific children at edit-time using the ‘to more specific’ primitive</a:t>
            </a:r>
          </a:p>
        </p:txBody>
      </p:sp>
      <p:sp>
        <p:nvSpPr>
          <p:cNvPr id="27" name="TextBox 26"/>
          <p:cNvSpPr txBox="1"/>
          <p:nvPr/>
        </p:nvSpPr>
        <p:spPr>
          <a:xfrm>
            <a:off x="1911381" y="381305"/>
            <a:ext cx="1698348" cy="677108"/>
          </a:xfrm>
          <a:prstGeom prst="rect">
            <a:avLst/>
          </a:prstGeom>
          <a:noFill/>
        </p:spPr>
        <p:txBody>
          <a:bodyPr wrap="square" rtlCol="0">
            <a:spAutoFit/>
          </a:bodyPr>
          <a:lstStyle/>
          <a:p>
            <a:r>
              <a:rPr lang="en-US" dirty="0"/>
              <a:t>Measurement Class</a:t>
            </a:r>
          </a:p>
        </p:txBody>
      </p:sp>
      <p:cxnSp>
        <p:nvCxnSpPr>
          <p:cNvPr id="55" name="Elbow Connector 54"/>
          <p:cNvCxnSpPr>
            <a:stCxn id="28" idx="3"/>
            <a:endCxn id="12" idx="1"/>
          </p:cNvCxnSpPr>
          <p:nvPr/>
        </p:nvCxnSpPr>
        <p:spPr>
          <a:xfrm flipV="1">
            <a:off x="3391165" y="2085204"/>
            <a:ext cx="2869958" cy="1278124"/>
          </a:xfrm>
          <a:prstGeom prst="bentConnector3">
            <a:avLst>
              <a:gd name="adj1" fmla="val 50000"/>
            </a:avLst>
          </a:prstGeom>
          <a:ln w="57150" cmpd="sng">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2761951" y="3013800"/>
            <a:ext cx="629214" cy="699056"/>
            <a:chOff x="1237951" y="3013800"/>
            <a:chExt cx="629214" cy="699056"/>
          </a:xfrm>
        </p:grpSpPr>
        <p:sp>
          <p:nvSpPr>
            <p:cNvPr id="28" name="Rectangle 27"/>
            <p:cNvSpPr/>
            <p:nvPr/>
          </p:nvSpPr>
          <p:spPr>
            <a:xfrm>
              <a:off x="1237951" y="3013800"/>
              <a:ext cx="629214" cy="699056"/>
            </a:xfrm>
            <a:prstGeom prst="rect">
              <a:avLst/>
            </a:prstGeom>
            <a:solidFill>
              <a:schemeClr val="accent1"/>
            </a:solidFill>
            <a:ln>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237951" y="3013800"/>
              <a:ext cx="629214" cy="173419"/>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1237951" y="3189908"/>
              <a:ext cx="629214" cy="173419"/>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1237951" y="3363329"/>
              <a:ext cx="629214" cy="173419"/>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1237951" y="3539437"/>
              <a:ext cx="629214" cy="173419"/>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1730295" y="3991353"/>
            <a:ext cx="628986" cy="611007"/>
            <a:chOff x="790312" y="1333602"/>
            <a:chExt cx="896608" cy="870979"/>
          </a:xfrm>
        </p:grpSpPr>
        <p:sp>
          <p:nvSpPr>
            <p:cNvPr id="83" name="Cube 82"/>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6" name="Rectangle 85"/>
            <p:cNvSpPr/>
            <p:nvPr/>
          </p:nvSpPr>
          <p:spPr>
            <a:xfrm>
              <a:off x="840190" y="1614726"/>
              <a:ext cx="579108" cy="1853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grpSp>
        <p:nvGrpSpPr>
          <p:cNvPr id="63" name="Group 62"/>
          <p:cNvGrpSpPr/>
          <p:nvPr/>
        </p:nvGrpSpPr>
        <p:grpSpPr>
          <a:xfrm>
            <a:off x="1730295" y="3481658"/>
            <a:ext cx="628986" cy="611007"/>
            <a:chOff x="790312" y="1333602"/>
            <a:chExt cx="896608" cy="870979"/>
          </a:xfrm>
        </p:grpSpPr>
        <p:sp>
          <p:nvSpPr>
            <p:cNvPr id="64" name="Cube 63"/>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5" name="Rectangle 64"/>
            <p:cNvSpPr/>
            <p:nvPr/>
          </p:nvSpPr>
          <p:spPr>
            <a:xfrm>
              <a:off x="840190" y="1614726"/>
              <a:ext cx="579108" cy="1853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grpSp>
        <p:nvGrpSpPr>
          <p:cNvPr id="60" name="Group 59"/>
          <p:cNvGrpSpPr/>
          <p:nvPr/>
        </p:nvGrpSpPr>
        <p:grpSpPr>
          <a:xfrm>
            <a:off x="1730295" y="2971964"/>
            <a:ext cx="628986" cy="611007"/>
            <a:chOff x="790312" y="1333602"/>
            <a:chExt cx="896608" cy="870979"/>
          </a:xfrm>
        </p:grpSpPr>
        <p:sp>
          <p:nvSpPr>
            <p:cNvPr id="61" name="Cube 60"/>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2" name="Rectangle 61"/>
            <p:cNvSpPr/>
            <p:nvPr/>
          </p:nvSpPr>
          <p:spPr>
            <a:xfrm>
              <a:off x="840190" y="1614726"/>
              <a:ext cx="579108" cy="1853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grpSp>
        <p:nvGrpSpPr>
          <p:cNvPr id="46" name="Group 45"/>
          <p:cNvGrpSpPr/>
          <p:nvPr/>
        </p:nvGrpSpPr>
        <p:grpSpPr>
          <a:xfrm>
            <a:off x="1730295" y="2462270"/>
            <a:ext cx="628986" cy="611007"/>
            <a:chOff x="790312" y="1333602"/>
            <a:chExt cx="896608" cy="870979"/>
          </a:xfrm>
        </p:grpSpPr>
        <p:sp>
          <p:nvSpPr>
            <p:cNvPr id="47" name="Cube 46"/>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8" name="Rectangle 47"/>
            <p:cNvSpPr/>
            <p:nvPr/>
          </p:nvSpPr>
          <p:spPr>
            <a:xfrm>
              <a:off x="840190" y="1614726"/>
              <a:ext cx="579108" cy="1853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cxnSp>
        <p:nvCxnSpPr>
          <p:cNvPr id="87" name="Elbow Connector 86"/>
          <p:cNvCxnSpPr>
            <a:stCxn id="47" idx="5"/>
            <a:endCxn id="25" idx="1"/>
          </p:cNvCxnSpPr>
          <p:nvPr/>
        </p:nvCxnSpPr>
        <p:spPr>
          <a:xfrm>
            <a:off x="2359281" y="2691398"/>
            <a:ext cx="402670" cy="409113"/>
          </a:xfrm>
          <a:prstGeom prst="bentConnector3">
            <a:avLst>
              <a:gd name="adj1" fmla="val 50000"/>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88" name="Elbow Connector 87"/>
          <p:cNvCxnSpPr>
            <a:stCxn id="61" idx="5"/>
            <a:endCxn id="52" idx="1"/>
          </p:cNvCxnSpPr>
          <p:nvPr/>
        </p:nvCxnSpPr>
        <p:spPr>
          <a:xfrm>
            <a:off x="2359281" y="3201092"/>
            <a:ext cx="402670" cy="75527"/>
          </a:xfrm>
          <a:prstGeom prst="bentConnector3">
            <a:avLst>
              <a:gd name="adj1" fmla="val 50000"/>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89" name="Elbow Connector 88"/>
          <p:cNvCxnSpPr>
            <a:stCxn id="64" idx="5"/>
            <a:endCxn id="53" idx="1"/>
          </p:cNvCxnSpPr>
          <p:nvPr/>
        </p:nvCxnSpPr>
        <p:spPr>
          <a:xfrm flipV="1">
            <a:off x="2359281" y="3450039"/>
            <a:ext cx="402670" cy="260746"/>
          </a:xfrm>
          <a:prstGeom prst="bentConnector3">
            <a:avLst>
              <a:gd name="adj1" fmla="val 21063"/>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5"/>
            <a:endCxn id="54" idx="1"/>
          </p:cNvCxnSpPr>
          <p:nvPr/>
        </p:nvCxnSpPr>
        <p:spPr>
          <a:xfrm flipV="1">
            <a:off x="2359281" y="3626148"/>
            <a:ext cx="402670" cy="594333"/>
          </a:xfrm>
          <a:prstGeom prst="bentConnector3">
            <a:avLst>
              <a:gd name="adj1" fmla="val 50000"/>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4249555" y="4912339"/>
            <a:ext cx="629214" cy="699056"/>
            <a:chOff x="1237951" y="3013800"/>
            <a:chExt cx="629214" cy="699056"/>
          </a:xfrm>
        </p:grpSpPr>
        <p:sp>
          <p:nvSpPr>
            <p:cNvPr id="57" name="Rectangle 56"/>
            <p:cNvSpPr/>
            <p:nvPr/>
          </p:nvSpPr>
          <p:spPr>
            <a:xfrm>
              <a:off x="1237951" y="3013800"/>
              <a:ext cx="629214" cy="699056"/>
            </a:xfrm>
            <a:prstGeom prst="rect">
              <a:avLst/>
            </a:prstGeom>
            <a:solidFill>
              <a:schemeClr val="accent1"/>
            </a:solidFill>
            <a:ln>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237951" y="3013800"/>
              <a:ext cx="629214" cy="173419"/>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1237951" y="3189908"/>
              <a:ext cx="629214" cy="173419"/>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1237951" y="3363329"/>
              <a:ext cx="629214" cy="173419"/>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1237951" y="3539437"/>
              <a:ext cx="629214" cy="173419"/>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2" name="Straight Connector 31"/>
          <p:cNvCxnSpPr/>
          <p:nvPr/>
        </p:nvCxnSpPr>
        <p:spPr>
          <a:xfrm>
            <a:off x="3981933" y="5041992"/>
            <a:ext cx="267622" cy="0"/>
          </a:xfrm>
          <a:prstGeom prst="line">
            <a:avLst/>
          </a:prstGeom>
          <a:ln w="57150" cmpd="sng">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5631909" y="4151396"/>
            <a:ext cx="629214" cy="173419"/>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5631909" y="5611396"/>
            <a:ext cx="629214" cy="173419"/>
          </a:xfrm>
          <a:prstGeom prst="rect">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p:cNvGrpSpPr/>
          <p:nvPr/>
        </p:nvGrpSpPr>
        <p:grpSpPr>
          <a:xfrm>
            <a:off x="5701821" y="3336250"/>
            <a:ext cx="628986" cy="611007"/>
            <a:chOff x="790312" y="1333602"/>
            <a:chExt cx="896608" cy="870979"/>
          </a:xfrm>
        </p:grpSpPr>
        <p:sp>
          <p:nvSpPr>
            <p:cNvPr id="72" name="Cube 71"/>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Rectangle 72"/>
            <p:cNvSpPr/>
            <p:nvPr/>
          </p:nvSpPr>
          <p:spPr>
            <a:xfrm>
              <a:off x="840190" y="1614726"/>
              <a:ext cx="579108" cy="1853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grpSp>
        <p:nvGrpSpPr>
          <p:cNvPr id="74" name="Group 73"/>
          <p:cNvGrpSpPr/>
          <p:nvPr/>
        </p:nvGrpSpPr>
        <p:grpSpPr>
          <a:xfrm>
            <a:off x="5632137" y="4853493"/>
            <a:ext cx="628986" cy="611007"/>
            <a:chOff x="790312" y="1333602"/>
            <a:chExt cx="896608" cy="870979"/>
          </a:xfrm>
        </p:grpSpPr>
        <p:sp>
          <p:nvSpPr>
            <p:cNvPr id="75" name="Cube 74"/>
            <p:cNvSpPr/>
            <p:nvPr/>
          </p:nvSpPr>
          <p:spPr>
            <a:xfrm>
              <a:off x="790312" y="13336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6" name="Rectangle 75"/>
            <p:cNvSpPr/>
            <p:nvPr/>
          </p:nvSpPr>
          <p:spPr>
            <a:xfrm>
              <a:off x="840190" y="1614726"/>
              <a:ext cx="579108" cy="18538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cxnSp>
        <p:nvCxnSpPr>
          <p:cNvPr id="77" name="Elbow Connector 76"/>
          <p:cNvCxnSpPr>
            <a:stCxn id="67" idx="3"/>
            <a:endCxn id="69" idx="1"/>
          </p:cNvCxnSpPr>
          <p:nvPr/>
        </p:nvCxnSpPr>
        <p:spPr>
          <a:xfrm flipV="1">
            <a:off x="4878769" y="4238106"/>
            <a:ext cx="753140" cy="1110473"/>
          </a:xfrm>
          <a:prstGeom prst="bentConnector3">
            <a:avLst>
              <a:gd name="adj1" fmla="val 50000"/>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78" name="Elbow Connector 77"/>
          <p:cNvCxnSpPr>
            <a:stCxn id="68" idx="3"/>
            <a:endCxn id="70" idx="1"/>
          </p:cNvCxnSpPr>
          <p:nvPr/>
        </p:nvCxnSpPr>
        <p:spPr>
          <a:xfrm>
            <a:off x="4878769" y="5524687"/>
            <a:ext cx="753140" cy="173419"/>
          </a:xfrm>
          <a:prstGeom prst="bentConnector3">
            <a:avLst>
              <a:gd name="adj1" fmla="val 50000"/>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5702050" y="3062592"/>
            <a:ext cx="586307" cy="276999"/>
          </a:xfrm>
          <a:prstGeom prst="rect">
            <a:avLst/>
          </a:prstGeom>
          <a:noFill/>
        </p:spPr>
        <p:txBody>
          <a:bodyPr wrap="none" rtlCol="0">
            <a:spAutoFit/>
          </a:bodyPr>
          <a:lstStyle/>
          <a:p>
            <a:r>
              <a:rPr lang="en-US" sz="1200" dirty="0"/>
              <a:t>DMM</a:t>
            </a:r>
          </a:p>
        </p:txBody>
      </p:sp>
      <p:sp>
        <p:nvSpPr>
          <p:cNvPr id="80" name="TextBox 79"/>
          <p:cNvSpPr txBox="1"/>
          <p:nvPr/>
        </p:nvSpPr>
        <p:spPr>
          <a:xfrm>
            <a:off x="5630550" y="4576494"/>
            <a:ext cx="689107" cy="276999"/>
          </a:xfrm>
          <a:prstGeom prst="rect">
            <a:avLst/>
          </a:prstGeom>
          <a:noFill/>
        </p:spPr>
        <p:txBody>
          <a:bodyPr wrap="none" rtlCol="0">
            <a:spAutoFit/>
          </a:bodyPr>
          <a:lstStyle/>
          <a:p>
            <a:r>
              <a:rPr lang="en-US" sz="1200" dirty="0"/>
              <a:t>SCOPE</a:t>
            </a:r>
          </a:p>
        </p:txBody>
      </p:sp>
      <p:cxnSp>
        <p:nvCxnSpPr>
          <p:cNvPr id="38" name="Straight Connector 37"/>
          <p:cNvCxnSpPr>
            <a:stCxn id="69" idx="0"/>
            <a:endCxn id="72" idx="3"/>
          </p:cNvCxnSpPr>
          <p:nvPr/>
        </p:nvCxnSpPr>
        <p:spPr>
          <a:xfrm flipH="1" flipV="1">
            <a:off x="5939938" y="3947257"/>
            <a:ext cx="6578" cy="20413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H="1" flipV="1">
            <a:off x="5917341" y="5421769"/>
            <a:ext cx="6578" cy="20413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69" idx="3"/>
          </p:cNvCxnSpPr>
          <p:nvPr/>
        </p:nvCxnSpPr>
        <p:spPr>
          <a:xfrm>
            <a:off x="6261123" y="4238105"/>
            <a:ext cx="221919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6261123" y="5698105"/>
            <a:ext cx="2219192" cy="0"/>
          </a:xfrm>
          <a:prstGeom prst="line">
            <a:avLst/>
          </a:prstGeom>
        </p:spPr>
        <p:style>
          <a:lnRef idx="2">
            <a:schemeClr val="accent1"/>
          </a:lnRef>
          <a:fillRef idx="0">
            <a:schemeClr val="accent1"/>
          </a:fillRef>
          <a:effectRef idx="1">
            <a:schemeClr val="accent1"/>
          </a:effectRef>
          <a:fontRef idx="minor">
            <a:schemeClr val="tx1"/>
          </a:fontRef>
        </p:style>
      </p:cxnSp>
      <p:sp>
        <p:nvSpPr>
          <p:cNvPr id="84" name="TextBox 83"/>
          <p:cNvSpPr txBox="1"/>
          <p:nvPr/>
        </p:nvSpPr>
        <p:spPr>
          <a:xfrm>
            <a:off x="6580946" y="4749604"/>
            <a:ext cx="4087054" cy="58477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600" dirty="0"/>
              <a:t>The dark blue wire can be passed into the interfaces for the specific device classes</a:t>
            </a:r>
          </a:p>
        </p:txBody>
      </p:sp>
    </p:spTree>
    <p:extLst>
      <p:ext uri="{BB962C8B-B14F-4D97-AF65-F5344CB8AC3E}">
        <p14:creationId xmlns:p14="http://schemas.microsoft.com/office/powerpoint/2010/main" val="17382257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514475"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5"/>
          <p:cNvGrpSpPr/>
          <p:nvPr/>
        </p:nvGrpSpPr>
        <p:grpSpPr>
          <a:xfrm>
            <a:off x="5044502" y="152400"/>
            <a:ext cx="1295400" cy="6135102"/>
            <a:chOff x="457200" y="1386153"/>
            <a:chExt cx="1295400" cy="6135101"/>
          </a:xfrm>
        </p:grpSpPr>
        <p:sp>
          <p:nvSpPr>
            <p:cNvPr id="3" name="Rounded Rectangle 2"/>
            <p:cNvSpPr/>
            <p:nvPr/>
          </p:nvSpPr>
          <p:spPr>
            <a:xfrm>
              <a:off x="457200" y="1386153"/>
              <a:ext cx="1295400" cy="49329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white"/>
                  </a:solidFill>
                </a:rPr>
                <a:t>Test Step</a:t>
              </a:r>
            </a:p>
          </p:txBody>
        </p:sp>
        <p:cxnSp>
          <p:nvCxnSpPr>
            <p:cNvPr id="5" name="Straight Connector 4"/>
            <p:cNvCxnSpPr>
              <a:stCxn id="3" idx="2"/>
            </p:cNvCxnSpPr>
            <p:nvPr/>
          </p:nvCxnSpPr>
          <p:spPr>
            <a:xfrm>
              <a:off x="1104900" y="1879446"/>
              <a:ext cx="0" cy="564180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60" name="Group 59"/>
          <p:cNvGrpSpPr/>
          <p:nvPr/>
        </p:nvGrpSpPr>
        <p:grpSpPr>
          <a:xfrm rot="10800000">
            <a:off x="6199386" y="4275442"/>
            <a:ext cx="2263413" cy="413586"/>
            <a:chOff x="1295400" y="3542265"/>
            <a:chExt cx="4072494" cy="413586"/>
          </a:xfrm>
        </p:grpSpPr>
        <p:sp>
          <p:nvSpPr>
            <p:cNvPr id="61" name="Up Arrow 60"/>
            <p:cNvSpPr/>
            <p:nvPr/>
          </p:nvSpPr>
          <p:spPr>
            <a:xfrm rot="5400000">
              <a:off x="3179247" y="1767204"/>
              <a:ext cx="304800" cy="4072494"/>
            </a:xfrm>
            <a:prstGeom prst="upArrow">
              <a:avLst>
                <a:gd name="adj1" fmla="val 0"/>
                <a:gd name="adj2" fmla="val 4805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2" name="TextBox 61"/>
            <p:cNvSpPr txBox="1"/>
            <p:nvPr/>
          </p:nvSpPr>
          <p:spPr>
            <a:xfrm rot="10800000">
              <a:off x="1295402" y="3542265"/>
              <a:ext cx="3732010" cy="276999"/>
            </a:xfrm>
            <a:prstGeom prst="rect">
              <a:avLst/>
            </a:prstGeom>
            <a:noFill/>
          </p:spPr>
          <p:txBody>
            <a:bodyPr wrap="square" rtlCol="0">
              <a:spAutoFit/>
            </a:bodyPr>
            <a:lstStyle/>
            <a:p>
              <a:r>
                <a:rPr lang="en-US" sz="1200" dirty="0">
                  <a:solidFill>
                    <a:prstClr val="black"/>
                  </a:solidFill>
                </a:rPr>
                <a:t>Request HW </a:t>
              </a:r>
              <a:r>
                <a:rPr lang="en-US" sz="1200" dirty="0" err="1">
                  <a:solidFill>
                    <a:prstClr val="black"/>
                  </a:solidFill>
                </a:rPr>
                <a:t>Msg.lvclass</a:t>
              </a:r>
              <a:endParaRPr lang="en-US" sz="1200" dirty="0">
                <a:solidFill>
                  <a:prstClr val="black"/>
                </a:solidFill>
              </a:endParaRPr>
            </a:p>
          </p:txBody>
        </p:sp>
      </p:grpSp>
      <p:grpSp>
        <p:nvGrpSpPr>
          <p:cNvPr id="129" name="Group 128"/>
          <p:cNvGrpSpPr/>
          <p:nvPr/>
        </p:nvGrpSpPr>
        <p:grpSpPr>
          <a:xfrm>
            <a:off x="5172975" y="1490932"/>
            <a:ext cx="3023225" cy="787556"/>
            <a:chOff x="3630578" y="974410"/>
            <a:chExt cx="3023225" cy="787556"/>
          </a:xfrm>
        </p:grpSpPr>
        <p:sp>
          <p:nvSpPr>
            <p:cNvPr id="130" name="Rectangle 129"/>
            <p:cNvSpPr/>
            <p:nvPr/>
          </p:nvSpPr>
          <p:spPr>
            <a:xfrm>
              <a:off x="3630578" y="1115635"/>
              <a:ext cx="1049376" cy="646331"/>
            </a:xfrm>
            <a:prstGeom prst="rect">
              <a:avLst/>
            </a:prstGeom>
            <a:solidFill>
              <a:schemeClr val="bg1"/>
            </a:solidFill>
            <a:ln>
              <a:solidFill>
                <a:schemeClr val="tx2"/>
              </a:solidFill>
            </a:ln>
          </p:spPr>
          <p:txBody>
            <a:bodyPr wrap="square" rtlCol="0" anchor="ctr">
              <a:spAutoFit/>
            </a:bodyPr>
            <a:lstStyle/>
            <a:p>
              <a:pPr algn="ctr"/>
              <a:endParaRPr lang="en-US" sz="1200" dirty="0">
                <a:solidFill>
                  <a:prstClr val="black"/>
                </a:solidFill>
              </a:endParaRPr>
            </a:p>
            <a:p>
              <a:pPr algn="ctr"/>
              <a:r>
                <a:rPr lang="en-US" sz="1200" dirty="0">
                  <a:solidFill>
                    <a:prstClr val="black"/>
                  </a:solidFill>
                </a:rPr>
                <a:t>Launch UI.vi</a:t>
              </a:r>
            </a:p>
            <a:p>
              <a:pPr algn="ctr"/>
              <a:endParaRPr lang="en-US" sz="1200" dirty="0">
                <a:solidFill>
                  <a:prstClr val="black"/>
                </a:solidFill>
              </a:endParaRPr>
            </a:p>
          </p:txBody>
        </p:sp>
        <p:cxnSp>
          <p:nvCxnSpPr>
            <p:cNvPr id="131" name="Elbow Connector 130"/>
            <p:cNvCxnSpPr/>
            <p:nvPr/>
          </p:nvCxnSpPr>
          <p:spPr>
            <a:xfrm>
              <a:off x="4175071" y="974410"/>
              <a:ext cx="546577" cy="337179"/>
            </a:xfrm>
            <a:prstGeom prst="bentConnector3">
              <a:avLst>
                <a:gd name="adj1" fmla="val 440014"/>
              </a:avLst>
            </a:prstGeom>
            <a:ln w="9525"/>
          </p:spPr>
          <p:style>
            <a:lnRef idx="2">
              <a:schemeClr val="accent1"/>
            </a:lnRef>
            <a:fillRef idx="0">
              <a:schemeClr val="accent1"/>
            </a:fillRef>
            <a:effectRef idx="1">
              <a:schemeClr val="accent1"/>
            </a:effectRef>
            <a:fontRef idx="minor">
              <a:schemeClr val="tx1"/>
            </a:fontRef>
          </p:style>
        </p:cxnSp>
        <p:sp>
          <p:nvSpPr>
            <p:cNvPr id="132" name="Up Arrow 131"/>
            <p:cNvSpPr/>
            <p:nvPr/>
          </p:nvSpPr>
          <p:spPr>
            <a:xfrm rot="16200000">
              <a:off x="4616291" y="1216998"/>
              <a:ext cx="303363"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3" name="TextBox 132"/>
            <p:cNvSpPr txBox="1"/>
            <p:nvPr/>
          </p:nvSpPr>
          <p:spPr>
            <a:xfrm>
              <a:off x="4931857" y="1004941"/>
              <a:ext cx="1721946" cy="276999"/>
            </a:xfrm>
            <a:prstGeom prst="rect">
              <a:avLst/>
            </a:prstGeom>
            <a:noFill/>
          </p:spPr>
          <p:txBody>
            <a:bodyPr wrap="none" rtlCol="0">
              <a:spAutoFit/>
            </a:bodyPr>
            <a:lstStyle/>
            <a:p>
              <a:r>
                <a:rPr lang="en-US" sz="1200" dirty="0">
                  <a:solidFill>
                    <a:prstClr val="black"/>
                  </a:solidFill>
                </a:rPr>
                <a:t>Launch UI </a:t>
              </a:r>
              <a:r>
                <a:rPr lang="en-US" sz="1200" dirty="0" err="1">
                  <a:solidFill>
                    <a:prstClr val="black"/>
                  </a:solidFill>
                </a:rPr>
                <a:t>Msg.lvclass</a:t>
              </a:r>
              <a:endParaRPr lang="en-US" sz="1200" dirty="0">
                <a:solidFill>
                  <a:prstClr val="black"/>
                </a:solidFill>
              </a:endParaRPr>
            </a:p>
          </p:txBody>
        </p:sp>
      </p:grpSp>
      <p:grpSp>
        <p:nvGrpSpPr>
          <p:cNvPr id="9" name="Group 8"/>
          <p:cNvGrpSpPr/>
          <p:nvPr/>
        </p:nvGrpSpPr>
        <p:grpSpPr>
          <a:xfrm>
            <a:off x="6230378" y="2070001"/>
            <a:ext cx="2035287" cy="304800"/>
            <a:chOff x="5634219" y="294383"/>
            <a:chExt cx="2035287" cy="304800"/>
          </a:xfrm>
        </p:grpSpPr>
        <p:cxnSp>
          <p:nvCxnSpPr>
            <p:cNvPr id="137" name="Straight Connector 136"/>
            <p:cNvCxnSpPr>
              <a:endCxn id="138" idx="2"/>
            </p:cNvCxnSpPr>
            <p:nvPr/>
          </p:nvCxnSpPr>
          <p:spPr>
            <a:xfrm>
              <a:off x="5634219" y="336174"/>
              <a:ext cx="1951705" cy="0"/>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138" name="Oval 137"/>
            <p:cNvSpPr/>
            <p:nvPr/>
          </p:nvSpPr>
          <p:spPr>
            <a:xfrm>
              <a:off x="7585924" y="294383"/>
              <a:ext cx="83582" cy="8358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9" name="TextBox 138"/>
            <p:cNvSpPr txBox="1"/>
            <p:nvPr/>
          </p:nvSpPr>
          <p:spPr>
            <a:xfrm>
              <a:off x="5870972" y="322184"/>
              <a:ext cx="1279004" cy="276999"/>
            </a:xfrm>
            <a:prstGeom prst="rect">
              <a:avLst/>
            </a:prstGeom>
            <a:noFill/>
          </p:spPr>
          <p:txBody>
            <a:bodyPr wrap="none" rtlCol="0">
              <a:spAutoFit/>
            </a:bodyPr>
            <a:lstStyle/>
            <a:p>
              <a:r>
                <a:rPr lang="en-US" sz="1200" dirty="0">
                  <a:solidFill>
                    <a:prstClr val="black"/>
                  </a:solidFill>
                </a:rPr>
                <a:t>Launch UI Actor</a:t>
              </a:r>
            </a:p>
          </p:txBody>
        </p:sp>
      </p:grpSp>
      <p:cxnSp>
        <p:nvCxnSpPr>
          <p:cNvPr id="141" name="Straight Connector 140"/>
          <p:cNvCxnSpPr/>
          <p:nvPr/>
        </p:nvCxnSpPr>
        <p:spPr>
          <a:xfrm>
            <a:off x="8978134" y="2378054"/>
            <a:ext cx="0" cy="5104121"/>
          </a:xfrm>
          <a:prstGeom prst="line">
            <a:avLst/>
          </a:prstGeom>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5154578" y="834612"/>
            <a:ext cx="2874530" cy="738721"/>
            <a:chOff x="3630578" y="974410"/>
            <a:chExt cx="2874530" cy="738721"/>
          </a:xfrm>
        </p:grpSpPr>
        <p:sp>
          <p:nvSpPr>
            <p:cNvPr id="121" name="Rectangle 120"/>
            <p:cNvSpPr/>
            <p:nvPr/>
          </p:nvSpPr>
          <p:spPr>
            <a:xfrm>
              <a:off x="3630578" y="1066800"/>
              <a:ext cx="1049376" cy="646331"/>
            </a:xfrm>
            <a:prstGeom prst="rect">
              <a:avLst/>
            </a:prstGeom>
            <a:solidFill>
              <a:schemeClr val="bg1"/>
            </a:solidFill>
            <a:ln>
              <a:solidFill>
                <a:schemeClr val="tx2"/>
              </a:solidFill>
            </a:ln>
          </p:spPr>
          <p:txBody>
            <a:bodyPr wrap="square" rtlCol="0">
              <a:spAutoFit/>
            </a:bodyPr>
            <a:lstStyle/>
            <a:p>
              <a:pPr algn="ctr"/>
              <a:endParaRPr lang="en-US" sz="1200" dirty="0">
                <a:solidFill>
                  <a:prstClr val="black"/>
                </a:solidFill>
              </a:endParaRPr>
            </a:p>
            <a:p>
              <a:pPr algn="ctr"/>
              <a:r>
                <a:rPr lang="en-US" sz="1200" dirty="0">
                  <a:solidFill>
                    <a:prstClr val="black"/>
                  </a:solidFill>
                </a:rPr>
                <a:t>Initialize.vi</a:t>
              </a:r>
            </a:p>
            <a:p>
              <a:pPr algn="ctr"/>
              <a:endParaRPr lang="en-US" sz="1200" dirty="0">
                <a:solidFill>
                  <a:prstClr val="black"/>
                </a:solidFill>
              </a:endParaRPr>
            </a:p>
          </p:txBody>
        </p:sp>
        <p:cxnSp>
          <p:nvCxnSpPr>
            <p:cNvPr id="122" name="Elbow Connector 121"/>
            <p:cNvCxnSpPr/>
            <p:nvPr/>
          </p:nvCxnSpPr>
          <p:spPr>
            <a:xfrm>
              <a:off x="4175071" y="974410"/>
              <a:ext cx="546577" cy="337179"/>
            </a:xfrm>
            <a:prstGeom prst="bentConnector3">
              <a:avLst>
                <a:gd name="adj1" fmla="val 440014"/>
              </a:avLst>
            </a:prstGeom>
            <a:ln w="9525"/>
          </p:spPr>
          <p:style>
            <a:lnRef idx="2">
              <a:schemeClr val="accent1"/>
            </a:lnRef>
            <a:fillRef idx="0">
              <a:schemeClr val="accent1"/>
            </a:fillRef>
            <a:effectRef idx="1">
              <a:schemeClr val="accent1"/>
            </a:effectRef>
            <a:fontRef idx="minor">
              <a:schemeClr val="tx1"/>
            </a:fontRef>
          </p:style>
        </p:cxnSp>
        <p:sp>
          <p:nvSpPr>
            <p:cNvPr id="123" name="Up Arrow 122"/>
            <p:cNvSpPr/>
            <p:nvPr/>
          </p:nvSpPr>
          <p:spPr>
            <a:xfrm rot="16200000">
              <a:off x="4616291" y="1216998"/>
              <a:ext cx="303363"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5" name="TextBox 124"/>
            <p:cNvSpPr txBox="1"/>
            <p:nvPr/>
          </p:nvSpPr>
          <p:spPr>
            <a:xfrm>
              <a:off x="4931857" y="1004941"/>
              <a:ext cx="1573251" cy="276999"/>
            </a:xfrm>
            <a:prstGeom prst="rect">
              <a:avLst/>
            </a:prstGeom>
            <a:noFill/>
          </p:spPr>
          <p:txBody>
            <a:bodyPr wrap="none" rtlCol="0">
              <a:spAutoFit/>
            </a:bodyPr>
            <a:lstStyle/>
            <a:p>
              <a:r>
                <a:rPr lang="en-US" sz="1200" dirty="0">
                  <a:solidFill>
                    <a:prstClr val="black"/>
                  </a:solidFill>
                </a:rPr>
                <a:t>Initialize </a:t>
              </a:r>
              <a:r>
                <a:rPr lang="en-US" sz="1200" dirty="0" err="1">
                  <a:solidFill>
                    <a:prstClr val="black"/>
                  </a:solidFill>
                </a:rPr>
                <a:t>Msg.lvclass</a:t>
              </a:r>
              <a:endParaRPr lang="en-US" sz="1200" dirty="0">
                <a:solidFill>
                  <a:prstClr val="black"/>
                </a:solidFill>
              </a:endParaRPr>
            </a:p>
          </p:txBody>
        </p:sp>
      </p:grpSp>
      <p:grpSp>
        <p:nvGrpSpPr>
          <p:cNvPr id="276" name="Group 275"/>
          <p:cNvGrpSpPr/>
          <p:nvPr/>
        </p:nvGrpSpPr>
        <p:grpSpPr>
          <a:xfrm>
            <a:off x="3656916" y="1250166"/>
            <a:ext cx="2565435" cy="1589552"/>
            <a:chOff x="2132915" y="1250166"/>
            <a:chExt cx="2565435" cy="1589552"/>
          </a:xfrm>
        </p:grpSpPr>
        <p:grpSp>
          <p:nvGrpSpPr>
            <p:cNvPr id="274" name="Group 273"/>
            <p:cNvGrpSpPr/>
            <p:nvPr/>
          </p:nvGrpSpPr>
          <p:grpSpPr>
            <a:xfrm>
              <a:off x="3488586" y="1250166"/>
              <a:ext cx="1209764" cy="1589552"/>
              <a:chOff x="3488586" y="1250166"/>
              <a:chExt cx="1209764" cy="1589552"/>
            </a:xfrm>
          </p:grpSpPr>
          <p:grpSp>
            <p:nvGrpSpPr>
              <p:cNvPr id="148" name="Group 147"/>
              <p:cNvGrpSpPr/>
              <p:nvPr/>
            </p:nvGrpSpPr>
            <p:grpSpPr>
              <a:xfrm>
                <a:off x="3630578" y="1250166"/>
                <a:ext cx="1067772" cy="1589552"/>
                <a:chOff x="3612182" y="-61087"/>
                <a:chExt cx="1067772" cy="1589552"/>
              </a:xfrm>
            </p:grpSpPr>
            <p:sp>
              <p:nvSpPr>
                <p:cNvPr id="149" name="Rectangle 148"/>
                <p:cNvSpPr/>
                <p:nvPr/>
              </p:nvSpPr>
              <p:spPr>
                <a:xfrm>
                  <a:off x="3630578" y="1066800"/>
                  <a:ext cx="1049376" cy="461665"/>
                </a:xfrm>
                <a:prstGeom prst="rect">
                  <a:avLst/>
                </a:prstGeom>
                <a:solidFill>
                  <a:schemeClr val="bg1"/>
                </a:solidFill>
                <a:ln>
                  <a:solidFill>
                    <a:schemeClr val="tx2"/>
                  </a:solidFill>
                </a:ln>
              </p:spPr>
              <p:txBody>
                <a:bodyPr wrap="square" rtlCol="0">
                  <a:spAutoFit/>
                </a:bodyPr>
                <a:lstStyle/>
                <a:p>
                  <a:pPr algn="ctr"/>
                  <a:r>
                    <a:rPr lang="en-US" sz="1200" dirty="0">
                      <a:solidFill>
                        <a:prstClr val="black"/>
                      </a:solidFill>
                    </a:rPr>
                    <a:t>Hardware Scan.vi</a:t>
                  </a:r>
                </a:p>
              </p:txBody>
            </p:sp>
            <p:cxnSp>
              <p:nvCxnSpPr>
                <p:cNvPr id="150" name="Elbow Connector 149"/>
                <p:cNvCxnSpPr>
                  <a:stCxn id="121" idx="1"/>
                  <a:endCxn id="149" idx="1"/>
                </p:cNvCxnSpPr>
                <p:nvPr/>
              </p:nvCxnSpPr>
              <p:spPr>
                <a:xfrm rot="10800000" flipH="1" flipV="1">
                  <a:off x="3612182" y="-61087"/>
                  <a:ext cx="18396" cy="1358719"/>
                </a:xfrm>
                <a:prstGeom prst="bentConnector3">
                  <a:avLst>
                    <a:gd name="adj1" fmla="val -9996934"/>
                  </a:avLst>
                </a:prstGeom>
                <a:ln w="9525"/>
              </p:spPr>
              <p:style>
                <a:lnRef idx="2">
                  <a:schemeClr val="accent1"/>
                </a:lnRef>
                <a:fillRef idx="0">
                  <a:schemeClr val="accent1"/>
                </a:fillRef>
                <a:effectRef idx="1">
                  <a:schemeClr val="accent1"/>
                </a:effectRef>
                <a:fontRef idx="minor">
                  <a:schemeClr val="tx1"/>
                </a:fontRef>
              </p:style>
            </p:cxnSp>
          </p:grpSp>
          <p:sp>
            <p:nvSpPr>
              <p:cNvPr id="156" name="Up Arrow 155"/>
              <p:cNvSpPr/>
              <p:nvPr/>
            </p:nvSpPr>
            <p:spPr>
              <a:xfrm rot="5400000" flipH="1">
                <a:off x="3414587" y="2531201"/>
                <a:ext cx="303363"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157" name="TextBox 156"/>
            <p:cNvSpPr txBox="1"/>
            <p:nvPr/>
          </p:nvSpPr>
          <p:spPr>
            <a:xfrm>
              <a:off x="2132915" y="2318702"/>
              <a:ext cx="1318118" cy="276999"/>
            </a:xfrm>
            <a:prstGeom prst="rect">
              <a:avLst/>
            </a:prstGeom>
            <a:noFill/>
          </p:spPr>
          <p:txBody>
            <a:bodyPr wrap="none" rtlCol="0">
              <a:spAutoFit/>
            </a:bodyPr>
            <a:lstStyle/>
            <a:p>
              <a:r>
                <a:rPr lang="en-US" sz="1200" dirty="0">
                  <a:solidFill>
                    <a:prstClr val="black"/>
                  </a:solidFill>
                </a:rPr>
                <a:t>HW </a:t>
              </a:r>
              <a:r>
                <a:rPr lang="en-US" sz="1200" dirty="0" err="1">
                  <a:solidFill>
                    <a:prstClr val="black"/>
                  </a:solidFill>
                </a:rPr>
                <a:t>Scan.lvclass</a:t>
              </a:r>
              <a:endParaRPr lang="en-US" sz="1200" dirty="0">
                <a:solidFill>
                  <a:prstClr val="black"/>
                </a:solidFill>
              </a:endParaRPr>
            </a:p>
          </p:txBody>
        </p:sp>
      </p:grpSp>
      <p:sp>
        <p:nvSpPr>
          <p:cNvPr id="159" name="Rounded Rectangle 158"/>
          <p:cNvSpPr/>
          <p:nvPr/>
        </p:nvSpPr>
        <p:spPr>
          <a:xfrm>
            <a:off x="8265664" y="1865146"/>
            <a:ext cx="1424940" cy="49329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white"/>
                </a:solidFill>
              </a:rPr>
              <a:t>User Interface</a:t>
            </a:r>
          </a:p>
        </p:txBody>
      </p:sp>
      <p:grpSp>
        <p:nvGrpSpPr>
          <p:cNvPr id="275" name="Group 274"/>
          <p:cNvGrpSpPr/>
          <p:nvPr/>
        </p:nvGrpSpPr>
        <p:grpSpPr>
          <a:xfrm>
            <a:off x="3581401" y="1250167"/>
            <a:ext cx="2623361" cy="2203616"/>
            <a:chOff x="2057400" y="1250167"/>
            <a:chExt cx="2623361" cy="2203616"/>
          </a:xfrm>
        </p:grpSpPr>
        <p:sp>
          <p:nvSpPr>
            <p:cNvPr id="165" name="Rectangle 164"/>
            <p:cNvSpPr/>
            <p:nvPr/>
          </p:nvSpPr>
          <p:spPr>
            <a:xfrm>
              <a:off x="3631385" y="2992118"/>
              <a:ext cx="1049376" cy="461665"/>
            </a:xfrm>
            <a:prstGeom prst="rect">
              <a:avLst/>
            </a:prstGeom>
            <a:solidFill>
              <a:schemeClr val="bg1"/>
            </a:solidFill>
            <a:ln>
              <a:solidFill>
                <a:schemeClr val="tx2"/>
              </a:solidFill>
            </a:ln>
          </p:spPr>
          <p:txBody>
            <a:bodyPr wrap="square" rtlCol="0">
              <a:spAutoFit/>
            </a:bodyPr>
            <a:lstStyle/>
            <a:p>
              <a:pPr algn="ctr"/>
              <a:r>
                <a:rPr lang="en-US" sz="1200" dirty="0" err="1">
                  <a:solidFill>
                    <a:prstClr val="black"/>
                  </a:solidFill>
                </a:rPr>
                <a:t>Msmt</a:t>
              </a:r>
              <a:r>
                <a:rPr lang="en-US" sz="1200" dirty="0">
                  <a:solidFill>
                    <a:prstClr val="black"/>
                  </a:solidFill>
                </a:rPr>
                <a:t> Scan.vi</a:t>
              </a:r>
            </a:p>
          </p:txBody>
        </p:sp>
        <p:cxnSp>
          <p:nvCxnSpPr>
            <p:cNvPr id="166" name="Elbow Connector 165"/>
            <p:cNvCxnSpPr>
              <a:stCxn id="121" idx="1"/>
              <a:endCxn id="165" idx="1"/>
            </p:cNvCxnSpPr>
            <p:nvPr/>
          </p:nvCxnSpPr>
          <p:spPr>
            <a:xfrm rot="10800000" flipH="1" flipV="1">
              <a:off x="3630577" y="1250167"/>
              <a:ext cx="807" cy="1972784"/>
            </a:xfrm>
            <a:prstGeom prst="bentConnector3">
              <a:avLst>
                <a:gd name="adj1" fmla="val -227885502"/>
              </a:avLst>
            </a:prstGeom>
            <a:ln w="9525"/>
          </p:spPr>
          <p:style>
            <a:lnRef idx="2">
              <a:schemeClr val="accent1"/>
            </a:lnRef>
            <a:fillRef idx="0">
              <a:schemeClr val="accent1"/>
            </a:fillRef>
            <a:effectRef idx="1">
              <a:schemeClr val="accent1"/>
            </a:effectRef>
            <a:fontRef idx="minor">
              <a:schemeClr val="tx1"/>
            </a:fontRef>
          </p:style>
        </p:cxnSp>
        <p:sp>
          <p:nvSpPr>
            <p:cNvPr id="167" name="Up Arrow 166"/>
            <p:cNvSpPr/>
            <p:nvPr/>
          </p:nvSpPr>
          <p:spPr>
            <a:xfrm rot="5400000" flipH="1">
              <a:off x="3402755" y="3145266"/>
              <a:ext cx="303363"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8" name="TextBox 167"/>
            <p:cNvSpPr txBox="1"/>
            <p:nvPr/>
          </p:nvSpPr>
          <p:spPr>
            <a:xfrm>
              <a:off x="2057400" y="2949878"/>
              <a:ext cx="1463991" cy="276999"/>
            </a:xfrm>
            <a:prstGeom prst="rect">
              <a:avLst/>
            </a:prstGeom>
            <a:noFill/>
          </p:spPr>
          <p:txBody>
            <a:bodyPr wrap="none" rtlCol="0">
              <a:spAutoFit/>
            </a:bodyPr>
            <a:lstStyle/>
            <a:p>
              <a:r>
                <a:rPr lang="en-US" sz="1200" dirty="0" err="1">
                  <a:solidFill>
                    <a:prstClr val="black"/>
                  </a:solidFill>
                </a:rPr>
                <a:t>Msmt</a:t>
              </a:r>
              <a:r>
                <a:rPr lang="en-US" sz="1200" dirty="0">
                  <a:solidFill>
                    <a:prstClr val="black"/>
                  </a:solidFill>
                </a:rPr>
                <a:t> </a:t>
              </a:r>
              <a:r>
                <a:rPr lang="en-US" sz="1200" dirty="0" err="1">
                  <a:solidFill>
                    <a:prstClr val="black"/>
                  </a:solidFill>
                </a:rPr>
                <a:t>Scan.lvclass</a:t>
              </a:r>
              <a:endParaRPr lang="en-US" sz="1200" dirty="0">
                <a:solidFill>
                  <a:prstClr val="black"/>
                </a:solidFill>
              </a:endParaRPr>
            </a:p>
          </p:txBody>
        </p:sp>
      </p:grpSp>
      <p:sp>
        <p:nvSpPr>
          <p:cNvPr id="179" name="Rectangle 178"/>
          <p:cNvSpPr/>
          <p:nvPr/>
        </p:nvSpPr>
        <p:spPr>
          <a:xfrm>
            <a:off x="8414291" y="2590801"/>
            <a:ext cx="1085283" cy="276999"/>
          </a:xfrm>
          <a:prstGeom prst="rect">
            <a:avLst/>
          </a:prstGeom>
          <a:solidFill>
            <a:schemeClr val="bg1"/>
          </a:solidFill>
          <a:ln>
            <a:solidFill>
              <a:schemeClr val="tx2"/>
            </a:solidFill>
          </a:ln>
        </p:spPr>
        <p:txBody>
          <a:bodyPr wrap="square" rtlCol="0">
            <a:spAutoFit/>
          </a:bodyPr>
          <a:lstStyle/>
          <a:p>
            <a:pPr algn="ctr"/>
            <a:r>
              <a:rPr lang="en-US" sz="1200" dirty="0">
                <a:solidFill>
                  <a:prstClr val="black"/>
                </a:solidFill>
              </a:rPr>
              <a:t>Initialize.vi</a:t>
            </a:r>
          </a:p>
        </p:txBody>
      </p:sp>
      <p:grpSp>
        <p:nvGrpSpPr>
          <p:cNvPr id="31" name="Group 30"/>
          <p:cNvGrpSpPr/>
          <p:nvPr/>
        </p:nvGrpSpPr>
        <p:grpSpPr>
          <a:xfrm>
            <a:off x="6222350" y="3051283"/>
            <a:ext cx="3302650" cy="323348"/>
            <a:chOff x="4698350" y="3191082"/>
            <a:chExt cx="3302650" cy="323348"/>
          </a:xfrm>
        </p:grpSpPr>
        <p:sp>
          <p:nvSpPr>
            <p:cNvPr id="194" name="Rectangle 193"/>
            <p:cNvSpPr/>
            <p:nvPr/>
          </p:nvSpPr>
          <p:spPr>
            <a:xfrm flipH="1">
              <a:off x="6902622" y="3211066"/>
              <a:ext cx="1098378" cy="276999"/>
            </a:xfrm>
            <a:prstGeom prst="rect">
              <a:avLst/>
            </a:prstGeom>
            <a:solidFill>
              <a:schemeClr val="bg1"/>
            </a:solidFill>
            <a:ln>
              <a:solidFill>
                <a:schemeClr val="tx2"/>
              </a:solidFill>
            </a:ln>
          </p:spPr>
          <p:txBody>
            <a:bodyPr wrap="none" rtlCol="0">
              <a:spAutoFit/>
            </a:bodyPr>
            <a:lstStyle/>
            <a:p>
              <a:pPr algn="ctr"/>
              <a:r>
                <a:rPr lang="en-US" sz="1200" dirty="0" err="1">
                  <a:solidFill>
                    <a:prstClr val="black"/>
                  </a:solidFill>
                </a:rPr>
                <a:t>Disp</a:t>
              </a:r>
              <a:r>
                <a:rPr lang="en-US" sz="1200" dirty="0">
                  <a:solidFill>
                    <a:prstClr val="black"/>
                  </a:solidFill>
                </a:rPr>
                <a:t> Msmt.vi</a:t>
              </a:r>
            </a:p>
          </p:txBody>
        </p:sp>
        <p:sp>
          <p:nvSpPr>
            <p:cNvPr id="195" name="Up Arrow 194"/>
            <p:cNvSpPr/>
            <p:nvPr/>
          </p:nvSpPr>
          <p:spPr>
            <a:xfrm rot="5400000" flipH="1">
              <a:off x="5632646" y="2256786"/>
              <a:ext cx="323348" cy="2191939"/>
            </a:xfrm>
            <a:prstGeom prst="upArrow">
              <a:avLst>
                <a:gd name="adj1" fmla="val 0"/>
                <a:gd name="adj2" fmla="val 4805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249" name="Rectangle 248"/>
          <p:cNvSpPr/>
          <p:nvPr/>
        </p:nvSpPr>
        <p:spPr>
          <a:xfrm>
            <a:off x="5163983" y="4306392"/>
            <a:ext cx="1042881" cy="609600"/>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Matching HW.vi</a:t>
            </a:r>
          </a:p>
        </p:txBody>
      </p:sp>
      <p:grpSp>
        <p:nvGrpSpPr>
          <p:cNvPr id="278" name="Group 277"/>
          <p:cNvGrpSpPr/>
          <p:nvPr/>
        </p:nvGrpSpPr>
        <p:grpSpPr>
          <a:xfrm>
            <a:off x="6199497" y="4668454"/>
            <a:ext cx="3301584" cy="584925"/>
            <a:chOff x="4675497" y="4668453"/>
            <a:chExt cx="3301584" cy="584925"/>
          </a:xfrm>
        </p:grpSpPr>
        <p:grpSp>
          <p:nvGrpSpPr>
            <p:cNvPr id="199" name="Group 198"/>
            <p:cNvGrpSpPr/>
            <p:nvPr/>
          </p:nvGrpSpPr>
          <p:grpSpPr>
            <a:xfrm rot="10800000" flipH="1">
              <a:off x="4675497" y="4668453"/>
              <a:ext cx="2263413" cy="413586"/>
              <a:chOff x="1295400" y="3542265"/>
              <a:chExt cx="4072494" cy="413586"/>
            </a:xfrm>
          </p:grpSpPr>
          <p:sp>
            <p:nvSpPr>
              <p:cNvPr id="211" name="Up Arrow 210"/>
              <p:cNvSpPr/>
              <p:nvPr/>
            </p:nvSpPr>
            <p:spPr>
              <a:xfrm rot="5400000">
                <a:off x="3179247" y="1767204"/>
                <a:ext cx="304800" cy="4072494"/>
              </a:xfrm>
              <a:prstGeom prst="upArrow">
                <a:avLst>
                  <a:gd name="adj1" fmla="val 0"/>
                  <a:gd name="adj2" fmla="val 4805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58" name="TextBox 257"/>
              <p:cNvSpPr txBox="1"/>
              <p:nvPr/>
            </p:nvSpPr>
            <p:spPr>
              <a:xfrm rot="10800000">
                <a:off x="1295402" y="3542265"/>
                <a:ext cx="3732010" cy="276999"/>
              </a:xfrm>
              <a:prstGeom prst="rect">
                <a:avLst/>
              </a:prstGeom>
              <a:noFill/>
            </p:spPr>
            <p:txBody>
              <a:bodyPr wrap="square" rtlCol="0">
                <a:spAutoFit/>
              </a:bodyPr>
              <a:lstStyle/>
              <a:p>
                <a:pPr algn="ctr"/>
                <a:r>
                  <a:rPr lang="en-US" sz="1200" dirty="0">
                    <a:solidFill>
                      <a:prstClr val="black"/>
                    </a:solidFill>
                  </a:rPr>
                  <a:t>Available HW </a:t>
                </a:r>
                <a:r>
                  <a:rPr lang="en-US" sz="1200" dirty="0" err="1">
                    <a:solidFill>
                      <a:prstClr val="black"/>
                    </a:solidFill>
                  </a:rPr>
                  <a:t>Msg.lvclass</a:t>
                </a:r>
                <a:endParaRPr lang="en-US" sz="1200" dirty="0">
                  <a:solidFill>
                    <a:prstClr val="black"/>
                  </a:solidFill>
                </a:endParaRPr>
              </a:p>
            </p:txBody>
          </p:sp>
        </p:grpSp>
        <p:sp>
          <p:nvSpPr>
            <p:cNvPr id="265" name="Rectangle 264"/>
            <p:cNvSpPr/>
            <p:nvPr/>
          </p:nvSpPr>
          <p:spPr>
            <a:xfrm>
              <a:off x="6934200" y="4687392"/>
              <a:ext cx="1042881" cy="565986"/>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Display Hardware.vi</a:t>
              </a:r>
            </a:p>
          </p:txBody>
        </p:sp>
      </p:grpSp>
      <p:grpSp>
        <p:nvGrpSpPr>
          <p:cNvPr id="277" name="Group 276"/>
          <p:cNvGrpSpPr/>
          <p:nvPr/>
        </p:nvGrpSpPr>
        <p:grpSpPr>
          <a:xfrm>
            <a:off x="6747235" y="3594001"/>
            <a:ext cx="3631399" cy="946986"/>
            <a:chOff x="5223234" y="3594001"/>
            <a:chExt cx="3631399" cy="946986"/>
          </a:xfrm>
        </p:grpSpPr>
        <p:sp>
          <p:nvSpPr>
            <p:cNvPr id="147" name="TextBox 146"/>
            <p:cNvSpPr txBox="1"/>
            <p:nvPr/>
          </p:nvSpPr>
          <p:spPr>
            <a:xfrm>
              <a:off x="5223234" y="3979984"/>
              <a:ext cx="1573251" cy="276999"/>
            </a:xfrm>
            <a:prstGeom prst="rect">
              <a:avLst/>
            </a:prstGeom>
            <a:noFill/>
          </p:spPr>
          <p:txBody>
            <a:bodyPr wrap="none" rtlCol="0">
              <a:spAutoFit/>
            </a:bodyPr>
            <a:lstStyle/>
            <a:p>
              <a:r>
                <a:rPr lang="en-US" sz="1200" dirty="0">
                  <a:solidFill>
                    <a:prstClr val="black"/>
                  </a:solidFill>
                </a:rPr>
                <a:t>Initialize </a:t>
              </a:r>
              <a:r>
                <a:rPr lang="en-US" sz="1200" dirty="0" err="1">
                  <a:solidFill>
                    <a:prstClr val="black"/>
                  </a:solidFill>
                </a:rPr>
                <a:t>Msg.lvclass</a:t>
              </a:r>
              <a:endParaRPr lang="en-US" sz="1200" dirty="0">
                <a:solidFill>
                  <a:prstClr val="black"/>
                </a:solidFill>
              </a:endParaRPr>
            </a:p>
          </p:txBody>
        </p:sp>
        <p:sp>
          <p:nvSpPr>
            <p:cNvPr id="196" name="Oval 195"/>
            <p:cNvSpPr/>
            <p:nvPr/>
          </p:nvSpPr>
          <p:spPr>
            <a:xfrm flipH="1">
              <a:off x="7298018" y="3594001"/>
              <a:ext cx="270680" cy="270680"/>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prstClr val="black"/>
                </a:solidFill>
              </a:endParaRPr>
            </a:p>
          </p:txBody>
        </p:sp>
        <p:cxnSp>
          <p:nvCxnSpPr>
            <p:cNvPr id="197" name="Elbow Connector 196"/>
            <p:cNvCxnSpPr>
              <a:stCxn id="196" idx="6"/>
              <a:endCxn id="198" idx="1"/>
            </p:cNvCxnSpPr>
            <p:nvPr/>
          </p:nvCxnSpPr>
          <p:spPr>
            <a:xfrm rot="10800000" flipV="1">
              <a:off x="6932692" y="3729340"/>
              <a:ext cx="365326" cy="528653"/>
            </a:xfrm>
            <a:prstGeom prst="bentConnector3">
              <a:avLst>
                <a:gd name="adj1" fmla="val 603396"/>
              </a:avLst>
            </a:prstGeom>
            <a:ln w="9525"/>
          </p:spPr>
          <p:style>
            <a:lnRef idx="2">
              <a:schemeClr val="accent1"/>
            </a:lnRef>
            <a:fillRef idx="0">
              <a:schemeClr val="accent1"/>
            </a:fillRef>
            <a:effectRef idx="1">
              <a:schemeClr val="accent1"/>
            </a:effectRef>
            <a:fontRef idx="minor">
              <a:schemeClr val="tx1"/>
            </a:fontRef>
          </p:style>
        </p:cxnSp>
        <p:sp>
          <p:nvSpPr>
            <p:cNvPr id="146" name="Up Arrow 145"/>
            <p:cNvSpPr/>
            <p:nvPr/>
          </p:nvSpPr>
          <p:spPr>
            <a:xfrm rot="5400000" flipH="1">
              <a:off x="6693276" y="4151791"/>
              <a:ext cx="303363"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8" name="Rectangle 197"/>
            <p:cNvSpPr/>
            <p:nvPr/>
          </p:nvSpPr>
          <p:spPr>
            <a:xfrm>
              <a:off x="6932692" y="3975001"/>
              <a:ext cx="1042881" cy="565986"/>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Get HW Info.vi</a:t>
              </a:r>
            </a:p>
          </p:txBody>
        </p:sp>
        <p:sp>
          <p:nvSpPr>
            <p:cNvPr id="270" name="TextBox 269"/>
            <p:cNvSpPr txBox="1"/>
            <p:nvPr/>
          </p:nvSpPr>
          <p:spPr>
            <a:xfrm>
              <a:off x="7620000" y="3594001"/>
              <a:ext cx="1234633" cy="276999"/>
            </a:xfrm>
            <a:prstGeom prst="rect">
              <a:avLst/>
            </a:prstGeom>
            <a:noFill/>
          </p:spPr>
          <p:txBody>
            <a:bodyPr wrap="none" rtlCol="0">
              <a:spAutoFit/>
            </a:bodyPr>
            <a:lstStyle/>
            <a:p>
              <a:r>
                <a:rPr lang="en-US" sz="1200" dirty="0" err="1">
                  <a:solidFill>
                    <a:prstClr val="black"/>
                  </a:solidFill>
                </a:rPr>
                <a:t>Msmt</a:t>
              </a:r>
              <a:r>
                <a:rPr lang="en-US" sz="1200" dirty="0">
                  <a:solidFill>
                    <a:prstClr val="black"/>
                  </a:solidFill>
                </a:rPr>
                <a:t> Selected</a:t>
              </a:r>
            </a:p>
          </p:txBody>
        </p:sp>
      </p:grpSp>
      <p:grpSp>
        <p:nvGrpSpPr>
          <p:cNvPr id="279" name="Group 278"/>
          <p:cNvGrpSpPr/>
          <p:nvPr/>
        </p:nvGrpSpPr>
        <p:grpSpPr>
          <a:xfrm>
            <a:off x="6750768" y="5368408"/>
            <a:ext cx="3484216" cy="919095"/>
            <a:chOff x="5226768" y="5368407"/>
            <a:chExt cx="3484216" cy="919095"/>
          </a:xfrm>
        </p:grpSpPr>
        <p:sp>
          <p:nvSpPr>
            <p:cNvPr id="266" name="Rectangle 265"/>
            <p:cNvSpPr/>
            <p:nvPr/>
          </p:nvSpPr>
          <p:spPr>
            <a:xfrm>
              <a:off x="6922641" y="5721516"/>
              <a:ext cx="1042881" cy="565986"/>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Check Validty.vi</a:t>
              </a:r>
            </a:p>
          </p:txBody>
        </p:sp>
        <p:sp>
          <p:nvSpPr>
            <p:cNvPr id="267" name="TextBox 266"/>
            <p:cNvSpPr txBox="1"/>
            <p:nvPr/>
          </p:nvSpPr>
          <p:spPr>
            <a:xfrm>
              <a:off x="5226768" y="5754391"/>
              <a:ext cx="1540615" cy="276999"/>
            </a:xfrm>
            <a:prstGeom prst="rect">
              <a:avLst/>
            </a:prstGeom>
            <a:noFill/>
          </p:spPr>
          <p:txBody>
            <a:bodyPr wrap="none" rtlCol="0">
              <a:spAutoFit/>
            </a:bodyPr>
            <a:lstStyle/>
            <a:p>
              <a:r>
                <a:rPr lang="en-US" sz="1200" dirty="0">
                  <a:solidFill>
                    <a:prstClr val="black"/>
                  </a:solidFill>
                </a:rPr>
                <a:t>Validate Selection.vi</a:t>
              </a:r>
            </a:p>
          </p:txBody>
        </p:sp>
        <p:cxnSp>
          <p:nvCxnSpPr>
            <p:cNvPr id="268" name="Elbow Connector 267"/>
            <p:cNvCxnSpPr/>
            <p:nvPr/>
          </p:nvCxnSpPr>
          <p:spPr>
            <a:xfrm rot="10800000" flipV="1">
              <a:off x="6936226" y="5503747"/>
              <a:ext cx="365326" cy="528653"/>
            </a:xfrm>
            <a:prstGeom prst="bentConnector3">
              <a:avLst>
                <a:gd name="adj1" fmla="val 603396"/>
              </a:avLst>
            </a:prstGeom>
            <a:ln w="9525"/>
          </p:spPr>
          <p:style>
            <a:lnRef idx="2">
              <a:schemeClr val="accent1"/>
            </a:lnRef>
            <a:fillRef idx="0">
              <a:schemeClr val="accent1"/>
            </a:fillRef>
            <a:effectRef idx="1">
              <a:schemeClr val="accent1"/>
            </a:effectRef>
            <a:fontRef idx="minor">
              <a:schemeClr val="tx1"/>
            </a:fontRef>
          </p:style>
        </p:cxnSp>
        <p:sp>
          <p:nvSpPr>
            <p:cNvPr id="269" name="Oval 268"/>
            <p:cNvSpPr/>
            <p:nvPr/>
          </p:nvSpPr>
          <p:spPr>
            <a:xfrm flipH="1">
              <a:off x="7313452" y="5368407"/>
              <a:ext cx="270680" cy="270680"/>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prstClr val="black"/>
                </a:solidFill>
              </a:endParaRPr>
            </a:p>
          </p:txBody>
        </p:sp>
        <p:sp>
          <p:nvSpPr>
            <p:cNvPr id="271" name="TextBox 270"/>
            <p:cNvSpPr txBox="1"/>
            <p:nvPr/>
          </p:nvSpPr>
          <p:spPr>
            <a:xfrm>
              <a:off x="7622224" y="5368407"/>
              <a:ext cx="1088760" cy="276999"/>
            </a:xfrm>
            <a:prstGeom prst="rect">
              <a:avLst/>
            </a:prstGeom>
            <a:noFill/>
          </p:spPr>
          <p:txBody>
            <a:bodyPr wrap="none" rtlCol="0">
              <a:spAutoFit/>
            </a:bodyPr>
            <a:lstStyle/>
            <a:p>
              <a:r>
                <a:rPr lang="en-US" sz="1200" dirty="0">
                  <a:solidFill>
                    <a:prstClr val="black"/>
                  </a:solidFill>
                </a:rPr>
                <a:t>HW Selected</a:t>
              </a:r>
            </a:p>
          </p:txBody>
        </p:sp>
        <p:sp>
          <p:nvSpPr>
            <p:cNvPr id="273" name="Up Arrow 272"/>
            <p:cNvSpPr/>
            <p:nvPr/>
          </p:nvSpPr>
          <p:spPr>
            <a:xfrm rot="5400000" flipH="1">
              <a:off x="6706860" y="5966888"/>
              <a:ext cx="303363"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4792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fade">
                                      <p:cBhvr>
                                        <p:cTn id="12" dur="500"/>
                                        <p:tgtEl>
                                          <p:spTgt spid="1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9"/>
                                        </p:tgtEl>
                                        <p:attrNameLst>
                                          <p:attrName>style.visibility</p:attrName>
                                        </p:attrNameLst>
                                      </p:cBhvr>
                                      <p:to>
                                        <p:strVal val="visible"/>
                                      </p:to>
                                    </p:set>
                                    <p:animEffect transition="in" filter="fade">
                                      <p:cBhvr>
                                        <p:cTn id="20" dur="500"/>
                                        <p:tgtEl>
                                          <p:spTgt spid="159"/>
                                        </p:tgtEl>
                                      </p:cBhvr>
                                    </p:animEffect>
                                  </p:childTnLst>
                                </p:cTn>
                              </p:par>
                              <p:par>
                                <p:cTn id="21" presetID="10" presetClass="entr" presetSubtype="0" fill="hold" nodeType="withEffect">
                                  <p:stCondLst>
                                    <p:cond delay="0"/>
                                  </p:stCondLst>
                                  <p:childTnLst>
                                    <p:set>
                                      <p:cBhvr>
                                        <p:cTn id="22" dur="1" fill="hold">
                                          <p:stCondLst>
                                            <p:cond delay="0"/>
                                          </p:stCondLst>
                                        </p:cTn>
                                        <p:tgtEl>
                                          <p:spTgt spid="141"/>
                                        </p:tgtEl>
                                        <p:attrNameLst>
                                          <p:attrName>style.visibility</p:attrName>
                                        </p:attrNameLst>
                                      </p:cBhvr>
                                      <p:to>
                                        <p:strVal val="visible"/>
                                      </p:to>
                                    </p:set>
                                    <p:animEffect transition="in" filter="fade">
                                      <p:cBhvr>
                                        <p:cTn id="23" dur="500"/>
                                        <p:tgtEl>
                                          <p:spTgt spid="1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76"/>
                                        </p:tgtEl>
                                        <p:attrNameLst>
                                          <p:attrName>style.visibility</p:attrName>
                                        </p:attrNameLst>
                                      </p:cBhvr>
                                      <p:to>
                                        <p:strVal val="visible"/>
                                      </p:to>
                                    </p:set>
                                    <p:animEffect transition="in" filter="fade">
                                      <p:cBhvr>
                                        <p:cTn id="28" dur="500"/>
                                        <p:tgtEl>
                                          <p:spTgt spid="27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75"/>
                                        </p:tgtEl>
                                        <p:attrNameLst>
                                          <p:attrName>style.visibility</p:attrName>
                                        </p:attrNameLst>
                                      </p:cBhvr>
                                      <p:to>
                                        <p:strVal val="visible"/>
                                      </p:to>
                                    </p:set>
                                    <p:animEffect transition="in" filter="fade">
                                      <p:cBhvr>
                                        <p:cTn id="33" dur="500"/>
                                        <p:tgtEl>
                                          <p:spTgt spid="27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9"/>
                                        </p:tgtEl>
                                        <p:attrNameLst>
                                          <p:attrName>style.visibility</p:attrName>
                                        </p:attrNameLst>
                                      </p:cBhvr>
                                      <p:to>
                                        <p:strVal val="visible"/>
                                      </p:to>
                                    </p:set>
                                    <p:animEffect transition="in" filter="fade">
                                      <p:cBhvr>
                                        <p:cTn id="38" dur="500"/>
                                        <p:tgtEl>
                                          <p:spTgt spid="17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77"/>
                                        </p:tgtEl>
                                        <p:attrNameLst>
                                          <p:attrName>style.visibility</p:attrName>
                                        </p:attrNameLst>
                                      </p:cBhvr>
                                      <p:to>
                                        <p:strVal val="visible"/>
                                      </p:to>
                                    </p:set>
                                    <p:animEffect transition="in" filter="fade">
                                      <p:cBhvr>
                                        <p:cTn id="48" dur="500"/>
                                        <p:tgtEl>
                                          <p:spTgt spid="27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fade">
                                      <p:cBhvr>
                                        <p:cTn id="53" dur="500"/>
                                        <p:tgtEl>
                                          <p:spTgt spid="6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9"/>
                                        </p:tgtEl>
                                        <p:attrNameLst>
                                          <p:attrName>style.visibility</p:attrName>
                                        </p:attrNameLst>
                                      </p:cBhvr>
                                      <p:to>
                                        <p:strVal val="visible"/>
                                      </p:to>
                                    </p:set>
                                    <p:animEffect transition="in" filter="fade">
                                      <p:cBhvr>
                                        <p:cTn id="56" dur="500"/>
                                        <p:tgtEl>
                                          <p:spTgt spid="24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78"/>
                                        </p:tgtEl>
                                        <p:attrNameLst>
                                          <p:attrName>style.visibility</p:attrName>
                                        </p:attrNameLst>
                                      </p:cBhvr>
                                      <p:to>
                                        <p:strVal val="visible"/>
                                      </p:to>
                                    </p:set>
                                    <p:animEffect transition="in" filter="fade">
                                      <p:cBhvr>
                                        <p:cTn id="61" dur="500"/>
                                        <p:tgtEl>
                                          <p:spTgt spid="27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79"/>
                                        </p:tgtEl>
                                        <p:attrNameLst>
                                          <p:attrName>style.visibility</p:attrName>
                                        </p:attrNameLst>
                                      </p:cBhvr>
                                      <p:to>
                                        <p:strVal val="visible"/>
                                      </p:to>
                                    </p:set>
                                    <p:animEffect transition="in" filter="fade">
                                      <p:cBhvr>
                                        <p:cTn id="66"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79" grpId="0" animBg="1"/>
      <p:bldP spid="24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514475"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nvGrpSpPr>
          <p:cNvPr id="4" name="Group 3"/>
          <p:cNvGrpSpPr/>
          <p:nvPr/>
        </p:nvGrpSpPr>
        <p:grpSpPr>
          <a:xfrm>
            <a:off x="3581401" y="152400"/>
            <a:ext cx="6797233" cy="11582400"/>
            <a:chOff x="2057400" y="152400"/>
            <a:chExt cx="6797233" cy="11582400"/>
          </a:xfrm>
        </p:grpSpPr>
        <p:grpSp>
          <p:nvGrpSpPr>
            <p:cNvPr id="6" name="Group 5"/>
            <p:cNvGrpSpPr/>
            <p:nvPr/>
          </p:nvGrpSpPr>
          <p:grpSpPr>
            <a:xfrm>
              <a:off x="3520502" y="152400"/>
              <a:ext cx="1295400" cy="11582400"/>
              <a:chOff x="457200" y="1386153"/>
              <a:chExt cx="1295400" cy="11582398"/>
            </a:xfrm>
          </p:grpSpPr>
          <p:sp>
            <p:nvSpPr>
              <p:cNvPr id="3" name="Rounded Rectangle 2"/>
              <p:cNvSpPr/>
              <p:nvPr/>
            </p:nvSpPr>
            <p:spPr>
              <a:xfrm>
                <a:off x="457200" y="1386153"/>
                <a:ext cx="1295400" cy="49329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white"/>
                    </a:solidFill>
                  </a:rPr>
                  <a:t>Test Step</a:t>
                </a:r>
              </a:p>
            </p:txBody>
          </p:sp>
          <p:cxnSp>
            <p:nvCxnSpPr>
              <p:cNvPr id="5" name="Straight Connector 4"/>
              <p:cNvCxnSpPr>
                <a:stCxn id="3" idx="2"/>
              </p:cNvCxnSpPr>
              <p:nvPr/>
            </p:nvCxnSpPr>
            <p:spPr>
              <a:xfrm>
                <a:off x="1104900" y="1879446"/>
                <a:ext cx="0" cy="11089105"/>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60" name="Group 59"/>
            <p:cNvGrpSpPr/>
            <p:nvPr/>
          </p:nvGrpSpPr>
          <p:grpSpPr>
            <a:xfrm rot="10800000">
              <a:off x="4675385" y="4275442"/>
              <a:ext cx="2263413" cy="413586"/>
              <a:chOff x="1295400" y="3542265"/>
              <a:chExt cx="4072494" cy="413586"/>
            </a:xfrm>
          </p:grpSpPr>
          <p:sp>
            <p:nvSpPr>
              <p:cNvPr id="61" name="Up Arrow 60"/>
              <p:cNvSpPr/>
              <p:nvPr/>
            </p:nvSpPr>
            <p:spPr>
              <a:xfrm rot="5400000">
                <a:off x="3179247" y="1767204"/>
                <a:ext cx="304800" cy="4072494"/>
              </a:xfrm>
              <a:prstGeom prst="upArrow">
                <a:avLst>
                  <a:gd name="adj1" fmla="val 0"/>
                  <a:gd name="adj2" fmla="val 4805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2" name="TextBox 61"/>
              <p:cNvSpPr txBox="1"/>
              <p:nvPr/>
            </p:nvSpPr>
            <p:spPr>
              <a:xfrm rot="10800000">
                <a:off x="1295402" y="3542265"/>
                <a:ext cx="3732010" cy="276999"/>
              </a:xfrm>
              <a:prstGeom prst="rect">
                <a:avLst/>
              </a:prstGeom>
              <a:noFill/>
            </p:spPr>
            <p:txBody>
              <a:bodyPr wrap="square" rtlCol="0">
                <a:spAutoFit/>
              </a:bodyPr>
              <a:lstStyle/>
              <a:p>
                <a:r>
                  <a:rPr lang="en-US" sz="1200" dirty="0">
                    <a:solidFill>
                      <a:prstClr val="black"/>
                    </a:solidFill>
                  </a:rPr>
                  <a:t>Request HW </a:t>
                </a:r>
                <a:r>
                  <a:rPr lang="en-US" sz="1200" dirty="0" err="1">
                    <a:solidFill>
                      <a:prstClr val="black"/>
                    </a:solidFill>
                  </a:rPr>
                  <a:t>Msg.lvclass</a:t>
                </a:r>
                <a:endParaRPr lang="en-US" sz="1200" dirty="0">
                  <a:solidFill>
                    <a:prstClr val="black"/>
                  </a:solidFill>
                </a:endParaRPr>
              </a:p>
            </p:txBody>
          </p:sp>
        </p:grpSp>
        <p:grpSp>
          <p:nvGrpSpPr>
            <p:cNvPr id="129" name="Group 128"/>
            <p:cNvGrpSpPr/>
            <p:nvPr/>
          </p:nvGrpSpPr>
          <p:grpSpPr>
            <a:xfrm>
              <a:off x="3648974" y="1490932"/>
              <a:ext cx="3023225" cy="787556"/>
              <a:chOff x="3630578" y="974410"/>
              <a:chExt cx="3023225" cy="787556"/>
            </a:xfrm>
          </p:grpSpPr>
          <p:sp>
            <p:nvSpPr>
              <p:cNvPr id="130" name="Rectangle 129"/>
              <p:cNvSpPr/>
              <p:nvPr/>
            </p:nvSpPr>
            <p:spPr>
              <a:xfrm>
                <a:off x="3630578" y="1115635"/>
                <a:ext cx="1049376" cy="646331"/>
              </a:xfrm>
              <a:prstGeom prst="rect">
                <a:avLst/>
              </a:prstGeom>
              <a:solidFill>
                <a:schemeClr val="bg1"/>
              </a:solidFill>
              <a:ln>
                <a:solidFill>
                  <a:schemeClr val="tx2"/>
                </a:solidFill>
              </a:ln>
            </p:spPr>
            <p:txBody>
              <a:bodyPr wrap="square" rtlCol="0" anchor="ctr">
                <a:spAutoFit/>
              </a:bodyPr>
              <a:lstStyle/>
              <a:p>
                <a:pPr algn="ctr"/>
                <a:endParaRPr lang="en-US" sz="1200" dirty="0">
                  <a:solidFill>
                    <a:prstClr val="black"/>
                  </a:solidFill>
                </a:endParaRPr>
              </a:p>
              <a:p>
                <a:pPr algn="ctr"/>
                <a:r>
                  <a:rPr lang="en-US" sz="1200" dirty="0">
                    <a:solidFill>
                      <a:prstClr val="black"/>
                    </a:solidFill>
                  </a:rPr>
                  <a:t>Launch UI.vi</a:t>
                </a:r>
              </a:p>
              <a:p>
                <a:pPr algn="ctr"/>
                <a:endParaRPr lang="en-US" sz="1200" dirty="0">
                  <a:solidFill>
                    <a:prstClr val="black"/>
                  </a:solidFill>
                </a:endParaRPr>
              </a:p>
            </p:txBody>
          </p:sp>
          <p:cxnSp>
            <p:nvCxnSpPr>
              <p:cNvPr id="131" name="Elbow Connector 130"/>
              <p:cNvCxnSpPr/>
              <p:nvPr/>
            </p:nvCxnSpPr>
            <p:spPr>
              <a:xfrm>
                <a:off x="4175071" y="974410"/>
                <a:ext cx="546577" cy="337179"/>
              </a:xfrm>
              <a:prstGeom prst="bentConnector3">
                <a:avLst>
                  <a:gd name="adj1" fmla="val 440014"/>
                </a:avLst>
              </a:prstGeom>
              <a:ln w="9525"/>
            </p:spPr>
            <p:style>
              <a:lnRef idx="2">
                <a:schemeClr val="accent1"/>
              </a:lnRef>
              <a:fillRef idx="0">
                <a:schemeClr val="accent1"/>
              </a:fillRef>
              <a:effectRef idx="1">
                <a:schemeClr val="accent1"/>
              </a:effectRef>
              <a:fontRef idx="minor">
                <a:schemeClr val="tx1"/>
              </a:fontRef>
            </p:style>
          </p:cxnSp>
          <p:sp>
            <p:nvSpPr>
              <p:cNvPr id="132" name="Up Arrow 131"/>
              <p:cNvSpPr/>
              <p:nvPr/>
            </p:nvSpPr>
            <p:spPr>
              <a:xfrm rot="16200000">
                <a:off x="4616291" y="1216998"/>
                <a:ext cx="303363"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3" name="TextBox 132"/>
              <p:cNvSpPr txBox="1"/>
              <p:nvPr/>
            </p:nvSpPr>
            <p:spPr>
              <a:xfrm>
                <a:off x="4931857" y="1004941"/>
                <a:ext cx="1721946" cy="276999"/>
              </a:xfrm>
              <a:prstGeom prst="rect">
                <a:avLst/>
              </a:prstGeom>
              <a:noFill/>
            </p:spPr>
            <p:txBody>
              <a:bodyPr wrap="none" rtlCol="0">
                <a:spAutoFit/>
              </a:bodyPr>
              <a:lstStyle/>
              <a:p>
                <a:r>
                  <a:rPr lang="en-US" sz="1200" dirty="0">
                    <a:solidFill>
                      <a:prstClr val="black"/>
                    </a:solidFill>
                  </a:rPr>
                  <a:t>Launch UI </a:t>
                </a:r>
                <a:r>
                  <a:rPr lang="en-US" sz="1200" dirty="0" err="1">
                    <a:solidFill>
                      <a:prstClr val="black"/>
                    </a:solidFill>
                  </a:rPr>
                  <a:t>Msg.lvclass</a:t>
                </a:r>
                <a:endParaRPr lang="en-US" sz="1200" dirty="0">
                  <a:solidFill>
                    <a:prstClr val="black"/>
                  </a:solidFill>
                </a:endParaRPr>
              </a:p>
            </p:txBody>
          </p:sp>
        </p:grpSp>
        <p:grpSp>
          <p:nvGrpSpPr>
            <p:cNvPr id="9" name="Group 8"/>
            <p:cNvGrpSpPr/>
            <p:nvPr/>
          </p:nvGrpSpPr>
          <p:grpSpPr>
            <a:xfrm>
              <a:off x="4706377" y="2070001"/>
              <a:ext cx="2035287" cy="304800"/>
              <a:chOff x="5634219" y="294383"/>
              <a:chExt cx="2035287" cy="304800"/>
            </a:xfrm>
          </p:grpSpPr>
          <p:cxnSp>
            <p:nvCxnSpPr>
              <p:cNvPr id="137" name="Straight Connector 136"/>
              <p:cNvCxnSpPr>
                <a:endCxn id="138" idx="2"/>
              </p:cNvCxnSpPr>
              <p:nvPr/>
            </p:nvCxnSpPr>
            <p:spPr>
              <a:xfrm>
                <a:off x="5634219" y="336174"/>
                <a:ext cx="1951705" cy="0"/>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138" name="Oval 137"/>
              <p:cNvSpPr/>
              <p:nvPr/>
            </p:nvSpPr>
            <p:spPr>
              <a:xfrm>
                <a:off x="7585924" y="294383"/>
                <a:ext cx="83582" cy="8358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9" name="TextBox 138"/>
              <p:cNvSpPr txBox="1"/>
              <p:nvPr/>
            </p:nvSpPr>
            <p:spPr>
              <a:xfrm>
                <a:off x="5870972" y="322184"/>
                <a:ext cx="1279004" cy="276999"/>
              </a:xfrm>
              <a:prstGeom prst="rect">
                <a:avLst/>
              </a:prstGeom>
              <a:noFill/>
            </p:spPr>
            <p:txBody>
              <a:bodyPr wrap="none" rtlCol="0">
                <a:spAutoFit/>
              </a:bodyPr>
              <a:lstStyle/>
              <a:p>
                <a:r>
                  <a:rPr lang="en-US" sz="1200" dirty="0">
                    <a:solidFill>
                      <a:prstClr val="black"/>
                    </a:solidFill>
                  </a:rPr>
                  <a:t>Launch UI Actor</a:t>
                </a:r>
              </a:p>
            </p:txBody>
          </p:sp>
        </p:grpSp>
        <p:cxnSp>
          <p:nvCxnSpPr>
            <p:cNvPr id="141" name="Straight Connector 140"/>
            <p:cNvCxnSpPr/>
            <p:nvPr/>
          </p:nvCxnSpPr>
          <p:spPr>
            <a:xfrm>
              <a:off x="7454134" y="2378053"/>
              <a:ext cx="0" cy="9128147"/>
            </a:xfrm>
            <a:prstGeom prst="line">
              <a:avLst/>
            </a:prstGeom>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3630578" y="834611"/>
              <a:ext cx="2874530" cy="738721"/>
              <a:chOff x="3630578" y="974410"/>
              <a:chExt cx="2874530" cy="738721"/>
            </a:xfrm>
          </p:grpSpPr>
          <p:sp>
            <p:nvSpPr>
              <p:cNvPr id="121" name="Rectangle 120"/>
              <p:cNvSpPr/>
              <p:nvPr/>
            </p:nvSpPr>
            <p:spPr>
              <a:xfrm>
                <a:off x="3630578" y="1066800"/>
                <a:ext cx="1049376" cy="646331"/>
              </a:xfrm>
              <a:prstGeom prst="rect">
                <a:avLst/>
              </a:prstGeom>
              <a:solidFill>
                <a:schemeClr val="bg1"/>
              </a:solidFill>
              <a:ln>
                <a:solidFill>
                  <a:schemeClr val="tx2"/>
                </a:solidFill>
              </a:ln>
            </p:spPr>
            <p:txBody>
              <a:bodyPr wrap="square" rtlCol="0">
                <a:spAutoFit/>
              </a:bodyPr>
              <a:lstStyle/>
              <a:p>
                <a:pPr algn="ctr"/>
                <a:endParaRPr lang="en-US" sz="1200" dirty="0">
                  <a:solidFill>
                    <a:prstClr val="black"/>
                  </a:solidFill>
                </a:endParaRPr>
              </a:p>
              <a:p>
                <a:pPr algn="ctr"/>
                <a:r>
                  <a:rPr lang="en-US" sz="1200" dirty="0">
                    <a:solidFill>
                      <a:prstClr val="black"/>
                    </a:solidFill>
                  </a:rPr>
                  <a:t>Initialize.vi</a:t>
                </a:r>
              </a:p>
              <a:p>
                <a:pPr algn="ctr"/>
                <a:endParaRPr lang="en-US" sz="1200" dirty="0">
                  <a:solidFill>
                    <a:prstClr val="black"/>
                  </a:solidFill>
                </a:endParaRPr>
              </a:p>
            </p:txBody>
          </p:sp>
          <p:cxnSp>
            <p:nvCxnSpPr>
              <p:cNvPr id="122" name="Elbow Connector 121"/>
              <p:cNvCxnSpPr/>
              <p:nvPr/>
            </p:nvCxnSpPr>
            <p:spPr>
              <a:xfrm>
                <a:off x="4175071" y="974410"/>
                <a:ext cx="546577" cy="337179"/>
              </a:xfrm>
              <a:prstGeom prst="bentConnector3">
                <a:avLst>
                  <a:gd name="adj1" fmla="val 440014"/>
                </a:avLst>
              </a:prstGeom>
              <a:ln w="9525"/>
            </p:spPr>
            <p:style>
              <a:lnRef idx="2">
                <a:schemeClr val="accent1"/>
              </a:lnRef>
              <a:fillRef idx="0">
                <a:schemeClr val="accent1"/>
              </a:fillRef>
              <a:effectRef idx="1">
                <a:schemeClr val="accent1"/>
              </a:effectRef>
              <a:fontRef idx="minor">
                <a:schemeClr val="tx1"/>
              </a:fontRef>
            </p:style>
          </p:cxnSp>
          <p:sp>
            <p:nvSpPr>
              <p:cNvPr id="123" name="Up Arrow 122"/>
              <p:cNvSpPr/>
              <p:nvPr/>
            </p:nvSpPr>
            <p:spPr>
              <a:xfrm rot="16200000">
                <a:off x="4616291" y="1216998"/>
                <a:ext cx="303363"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5" name="TextBox 124"/>
              <p:cNvSpPr txBox="1"/>
              <p:nvPr/>
            </p:nvSpPr>
            <p:spPr>
              <a:xfrm>
                <a:off x="4931857" y="1004941"/>
                <a:ext cx="1573251" cy="276999"/>
              </a:xfrm>
              <a:prstGeom prst="rect">
                <a:avLst/>
              </a:prstGeom>
              <a:noFill/>
            </p:spPr>
            <p:txBody>
              <a:bodyPr wrap="none" rtlCol="0">
                <a:spAutoFit/>
              </a:bodyPr>
              <a:lstStyle/>
              <a:p>
                <a:r>
                  <a:rPr lang="en-US" sz="1200" dirty="0">
                    <a:solidFill>
                      <a:prstClr val="black"/>
                    </a:solidFill>
                  </a:rPr>
                  <a:t>Initialize </a:t>
                </a:r>
                <a:r>
                  <a:rPr lang="en-US" sz="1200" dirty="0" err="1">
                    <a:solidFill>
                      <a:prstClr val="black"/>
                    </a:solidFill>
                  </a:rPr>
                  <a:t>Msg.lvclass</a:t>
                </a:r>
                <a:endParaRPr lang="en-US" sz="1200" dirty="0">
                  <a:solidFill>
                    <a:prstClr val="black"/>
                  </a:solidFill>
                </a:endParaRPr>
              </a:p>
            </p:txBody>
          </p:sp>
        </p:grpSp>
        <p:sp>
          <p:nvSpPr>
            <p:cNvPr id="147" name="TextBox 146"/>
            <p:cNvSpPr txBox="1"/>
            <p:nvPr/>
          </p:nvSpPr>
          <p:spPr>
            <a:xfrm>
              <a:off x="5223234" y="3979984"/>
              <a:ext cx="1573251" cy="276999"/>
            </a:xfrm>
            <a:prstGeom prst="rect">
              <a:avLst/>
            </a:prstGeom>
            <a:noFill/>
          </p:spPr>
          <p:txBody>
            <a:bodyPr wrap="none" rtlCol="0">
              <a:spAutoFit/>
            </a:bodyPr>
            <a:lstStyle/>
            <a:p>
              <a:r>
                <a:rPr lang="en-US" sz="1200" dirty="0">
                  <a:solidFill>
                    <a:prstClr val="black"/>
                  </a:solidFill>
                </a:rPr>
                <a:t>Initialize </a:t>
              </a:r>
              <a:r>
                <a:rPr lang="en-US" sz="1200" dirty="0" err="1">
                  <a:solidFill>
                    <a:prstClr val="black"/>
                  </a:solidFill>
                </a:rPr>
                <a:t>Msg.lvclass</a:t>
              </a:r>
              <a:endParaRPr lang="en-US" sz="1200" dirty="0">
                <a:solidFill>
                  <a:prstClr val="black"/>
                </a:solidFill>
              </a:endParaRPr>
            </a:p>
          </p:txBody>
        </p:sp>
        <p:grpSp>
          <p:nvGrpSpPr>
            <p:cNvPr id="148" name="Group 147"/>
            <p:cNvGrpSpPr/>
            <p:nvPr/>
          </p:nvGrpSpPr>
          <p:grpSpPr>
            <a:xfrm>
              <a:off x="3630578" y="1250166"/>
              <a:ext cx="1067772" cy="1589552"/>
              <a:chOff x="3612182" y="-61087"/>
              <a:chExt cx="1067772" cy="1589552"/>
            </a:xfrm>
          </p:grpSpPr>
          <p:sp>
            <p:nvSpPr>
              <p:cNvPr id="149" name="Rectangle 148"/>
              <p:cNvSpPr/>
              <p:nvPr/>
            </p:nvSpPr>
            <p:spPr>
              <a:xfrm>
                <a:off x="3630578" y="1066800"/>
                <a:ext cx="1049376" cy="461665"/>
              </a:xfrm>
              <a:prstGeom prst="rect">
                <a:avLst/>
              </a:prstGeom>
              <a:solidFill>
                <a:schemeClr val="bg1"/>
              </a:solidFill>
              <a:ln>
                <a:solidFill>
                  <a:schemeClr val="tx2"/>
                </a:solidFill>
              </a:ln>
            </p:spPr>
            <p:txBody>
              <a:bodyPr wrap="square" rtlCol="0">
                <a:spAutoFit/>
              </a:bodyPr>
              <a:lstStyle/>
              <a:p>
                <a:pPr algn="ctr"/>
                <a:r>
                  <a:rPr lang="en-US" sz="1200" dirty="0">
                    <a:solidFill>
                      <a:prstClr val="black"/>
                    </a:solidFill>
                  </a:rPr>
                  <a:t>Hardware Scan.vi</a:t>
                </a:r>
              </a:p>
            </p:txBody>
          </p:sp>
          <p:cxnSp>
            <p:nvCxnSpPr>
              <p:cNvPr id="150" name="Elbow Connector 149"/>
              <p:cNvCxnSpPr>
                <a:stCxn id="121" idx="1"/>
                <a:endCxn id="149" idx="1"/>
              </p:cNvCxnSpPr>
              <p:nvPr/>
            </p:nvCxnSpPr>
            <p:spPr>
              <a:xfrm rot="10800000" flipH="1" flipV="1">
                <a:off x="3612182" y="-61087"/>
                <a:ext cx="18396" cy="1358719"/>
              </a:xfrm>
              <a:prstGeom prst="bentConnector3">
                <a:avLst>
                  <a:gd name="adj1" fmla="val -9996934"/>
                </a:avLst>
              </a:prstGeom>
              <a:ln w="9525"/>
            </p:spPr>
            <p:style>
              <a:lnRef idx="2">
                <a:schemeClr val="accent1"/>
              </a:lnRef>
              <a:fillRef idx="0">
                <a:schemeClr val="accent1"/>
              </a:fillRef>
              <a:effectRef idx="1">
                <a:schemeClr val="accent1"/>
              </a:effectRef>
              <a:fontRef idx="minor">
                <a:schemeClr val="tx1"/>
              </a:fontRef>
            </p:style>
          </p:cxnSp>
        </p:grpSp>
        <p:sp>
          <p:nvSpPr>
            <p:cNvPr id="156" name="Up Arrow 155"/>
            <p:cNvSpPr/>
            <p:nvPr/>
          </p:nvSpPr>
          <p:spPr>
            <a:xfrm rot="5400000" flipH="1">
              <a:off x="3414587" y="2531201"/>
              <a:ext cx="303363"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7" name="TextBox 156"/>
            <p:cNvSpPr txBox="1"/>
            <p:nvPr/>
          </p:nvSpPr>
          <p:spPr>
            <a:xfrm>
              <a:off x="2132915" y="2318702"/>
              <a:ext cx="1318118" cy="276999"/>
            </a:xfrm>
            <a:prstGeom prst="rect">
              <a:avLst/>
            </a:prstGeom>
            <a:noFill/>
          </p:spPr>
          <p:txBody>
            <a:bodyPr wrap="none" rtlCol="0">
              <a:spAutoFit/>
            </a:bodyPr>
            <a:lstStyle/>
            <a:p>
              <a:r>
                <a:rPr lang="en-US" sz="1200" dirty="0">
                  <a:solidFill>
                    <a:prstClr val="black"/>
                  </a:solidFill>
                </a:rPr>
                <a:t>HW </a:t>
              </a:r>
              <a:r>
                <a:rPr lang="en-US" sz="1200" dirty="0" err="1">
                  <a:solidFill>
                    <a:prstClr val="black"/>
                  </a:solidFill>
                </a:rPr>
                <a:t>Scan.lvclass</a:t>
              </a:r>
              <a:endParaRPr lang="en-US" sz="1200" dirty="0">
                <a:solidFill>
                  <a:prstClr val="black"/>
                </a:solidFill>
              </a:endParaRPr>
            </a:p>
          </p:txBody>
        </p:sp>
        <p:sp>
          <p:nvSpPr>
            <p:cNvPr id="159" name="Rounded Rectangle 158"/>
            <p:cNvSpPr/>
            <p:nvPr/>
          </p:nvSpPr>
          <p:spPr>
            <a:xfrm>
              <a:off x="6741664" y="1865145"/>
              <a:ext cx="1424940" cy="49329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white"/>
                  </a:solidFill>
                </a:rPr>
                <a:t>User Interface</a:t>
              </a:r>
            </a:p>
          </p:txBody>
        </p:sp>
        <p:sp>
          <p:nvSpPr>
            <p:cNvPr id="165" name="Rectangle 164"/>
            <p:cNvSpPr/>
            <p:nvPr/>
          </p:nvSpPr>
          <p:spPr>
            <a:xfrm>
              <a:off x="3631385" y="2992118"/>
              <a:ext cx="1049376" cy="461665"/>
            </a:xfrm>
            <a:prstGeom prst="rect">
              <a:avLst/>
            </a:prstGeom>
            <a:solidFill>
              <a:schemeClr val="bg1"/>
            </a:solidFill>
            <a:ln>
              <a:solidFill>
                <a:schemeClr val="tx2"/>
              </a:solidFill>
            </a:ln>
          </p:spPr>
          <p:txBody>
            <a:bodyPr wrap="square" rtlCol="0">
              <a:spAutoFit/>
            </a:bodyPr>
            <a:lstStyle/>
            <a:p>
              <a:pPr algn="ctr"/>
              <a:r>
                <a:rPr lang="en-US" sz="1200" dirty="0" err="1">
                  <a:solidFill>
                    <a:prstClr val="black"/>
                  </a:solidFill>
                </a:rPr>
                <a:t>Msmt</a:t>
              </a:r>
              <a:r>
                <a:rPr lang="en-US" sz="1200" dirty="0">
                  <a:solidFill>
                    <a:prstClr val="black"/>
                  </a:solidFill>
                </a:rPr>
                <a:t> Scan.vi</a:t>
              </a:r>
            </a:p>
          </p:txBody>
        </p:sp>
        <p:cxnSp>
          <p:nvCxnSpPr>
            <p:cNvPr id="166" name="Elbow Connector 165"/>
            <p:cNvCxnSpPr>
              <a:stCxn id="121" idx="1"/>
              <a:endCxn id="165" idx="1"/>
            </p:cNvCxnSpPr>
            <p:nvPr/>
          </p:nvCxnSpPr>
          <p:spPr>
            <a:xfrm rot="10800000" flipH="1" flipV="1">
              <a:off x="3630577" y="1250167"/>
              <a:ext cx="807" cy="1972784"/>
            </a:xfrm>
            <a:prstGeom prst="bentConnector3">
              <a:avLst>
                <a:gd name="adj1" fmla="val -227885502"/>
              </a:avLst>
            </a:prstGeom>
            <a:ln w="9525"/>
          </p:spPr>
          <p:style>
            <a:lnRef idx="2">
              <a:schemeClr val="accent1"/>
            </a:lnRef>
            <a:fillRef idx="0">
              <a:schemeClr val="accent1"/>
            </a:fillRef>
            <a:effectRef idx="1">
              <a:schemeClr val="accent1"/>
            </a:effectRef>
            <a:fontRef idx="minor">
              <a:schemeClr val="tx1"/>
            </a:fontRef>
          </p:style>
        </p:cxnSp>
        <p:sp>
          <p:nvSpPr>
            <p:cNvPr id="167" name="Up Arrow 166"/>
            <p:cNvSpPr/>
            <p:nvPr/>
          </p:nvSpPr>
          <p:spPr>
            <a:xfrm rot="5400000" flipH="1">
              <a:off x="3402755" y="3145266"/>
              <a:ext cx="303363"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8" name="TextBox 167"/>
            <p:cNvSpPr txBox="1"/>
            <p:nvPr/>
          </p:nvSpPr>
          <p:spPr>
            <a:xfrm>
              <a:off x="2057400" y="2949878"/>
              <a:ext cx="1463991" cy="276999"/>
            </a:xfrm>
            <a:prstGeom prst="rect">
              <a:avLst/>
            </a:prstGeom>
            <a:noFill/>
          </p:spPr>
          <p:txBody>
            <a:bodyPr wrap="none" rtlCol="0">
              <a:spAutoFit/>
            </a:bodyPr>
            <a:lstStyle/>
            <a:p>
              <a:r>
                <a:rPr lang="en-US" sz="1200" dirty="0" err="1">
                  <a:solidFill>
                    <a:prstClr val="black"/>
                  </a:solidFill>
                </a:rPr>
                <a:t>Msmt</a:t>
              </a:r>
              <a:r>
                <a:rPr lang="en-US" sz="1200" dirty="0">
                  <a:solidFill>
                    <a:prstClr val="black"/>
                  </a:solidFill>
                </a:rPr>
                <a:t> </a:t>
              </a:r>
              <a:r>
                <a:rPr lang="en-US" sz="1200" dirty="0" err="1">
                  <a:solidFill>
                    <a:prstClr val="black"/>
                  </a:solidFill>
                </a:rPr>
                <a:t>Scan.lvclass</a:t>
              </a:r>
              <a:endParaRPr lang="en-US" sz="1200" dirty="0">
                <a:solidFill>
                  <a:prstClr val="black"/>
                </a:solidFill>
              </a:endParaRPr>
            </a:p>
          </p:txBody>
        </p:sp>
        <p:sp>
          <p:nvSpPr>
            <p:cNvPr id="179" name="Rectangle 178"/>
            <p:cNvSpPr/>
            <p:nvPr/>
          </p:nvSpPr>
          <p:spPr>
            <a:xfrm>
              <a:off x="6904948" y="2590800"/>
              <a:ext cx="1098378" cy="276999"/>
            </a:xfrm>
            <a:prstGeom prst="rect">
              <a:avLst/>
            </a:prstGeom>
            <a:solidFill>
              <a:schemeClr val="bg1"/>
            </a:solidFill>
            <a:ln>
              <a:solidFill>
                <a:schemeClr val="tx2"/>
              </a:solidFill>
            </a:ln>
          </p:spPr>
          <p:txBody>
            <a:bodyPr wrap="square" rtlCol="0">
              <a:spAutoFit/>
            </a:bodyPr>
            <a:lstStyle/>
            <a:p>
              <a:pPr algn="ctr"/>
              <a:r>
                <a:rPr lang="en-US" sz="1200" dirty="0">
                  <a:solidFill>
                    <a:prstClr val="black"/>
                  </a:solidFill>
                </a:rPr>
                <a:t>Initialize.vi</a:t>
              </a:r>
            </a:p>
          </p:txBody>
        </p:sp>
        <p:grpSp>
          <p:nvGrpSpPr>
            <p:cNvPr id="31" name="Group 30"/>
            <p:cNvGrpSpPr/>
            <p:nvPr/>
          </p:nvGrpSpPr>
          <p:grpSpPr>
            <a:xfrm>
              <a:off x="4698350" y="3051283"/>
              <a:ext cx="3304976" cy="323348"/>
              <a:chOff x="4698350" y="3191082"/>
              <a:chExt cx="3304976" cy="323348"/>
            </a:xfrm>
          </p:grpSpPr>
          <p:sp>
            <p:nvSpPr>
              <p:cNvPr id="194" name="Rectangle 193"/>
              <p:cNvSpPr/>
              <p:nvPr/>
            </p:nvSpPr>
            <p:spPr>
              <a:xfrm flipH="1">
                <a:off x="6904948" y="3211066"/>
                <a:ext cx="1098378" cy="276999"/>
              </a:xfrm>
              <a:prstGeom prst="rect">
                <a:avLst/>
              </a:prstGeom>
              <a:solidFill>
                <a:schemeClr val="bg1"/>
              </a:solidFill>
              <a:ln>
                <a:solidFill>
                  <a:schemeClr val="tx2"/>
                </a:solidFill>
              </a:ln>
            </p:spPr>
            <p:txBody>
              <a:bodyPr wrap="none" rtlCol="0">
                <a:spAutoFit/>
              </a:bodyPr>
              <a:lstStyle/>
              <a:p>
                <a:pPr algn="ctr"/>
                <a:r>
                  <a:rPr lang="en-US" sz="1200" dirty="0" err="1">
                    <a:solidFill>
                      <a:prstClr val="black"/>
                    </a:solidFill>
                  </a:rPr>
                  <a:t>Disp</a:t>
                </a:r>
                <a:r>
                  <a:rPr lang="en-US" sz="1200" dirty="0">
                    <a:solidFill>
                      <a:prstClr val="black"/>
                    </a:solidFill>
                  </a:rPr>
                  <a:t> Msmt.vi</a:t>
                </a:r>
              </a:p>
            </p:txBody>
          </p:sp>
          <p:sp>
            <p:nvSpPr>
              <p:cNvPr id="195" name="Up Arrow 194"/>
              <p:cNvSpPr/>
              <p:nvPr/>
            </p:nvSpPr>
            <p:spPr>
              <a:xfrm rot="5400000" flipH="1">
                <a:off x="5632646" y="2256786"/>
                <a:ext cx="323348" cy="2191939"/>
              </a:xfrm>
              <a:prstGeom prst="upArrow">
                <a:avLst>
                  <a:gd name="adj1" fmla="val 0"/>
                  <a:gd name="adj2" fmla="val 4805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196" name="Oval 195"/>
            <p:cNvSpPr/>
            <p:nvPr/>
          </p:nvSpPr>
          <p:spPr>
            <a:xfrm flipH="1">
              <a:off x="7298018" y="3594001"/>
              <a:ext cx="270680" cy="270680"/>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prstClr val="black"/>
                </a:solidFill>
              </a:endParaRPr>
            </a:p>
          </p:txBody>
        </p:sp>
        <p:cxnSp>
          <p:nvCxnSpPr>
            <p:cNvPr id="197" name="Elbow Connector 196"/>
            <p:cNvCxnSpPr>
              <a:stCxn id="196" idx="6"/>
              <a:endCxn id="198" idx="1"/>
            </p:cNvCxnSpPr>
            <p:nvPr/>
          </p:nvCxnSpPr>
          <p:spPr>
            <a:xfrm rot="10800000" flipV="1">
              <a:off x="6932692" y="3729340"/>
              <a:ext cx="365326" cy="528653"/>
            </a:xfrm>
            <a:prstGeom prst="bentConnector3">
              <a:avLst>
                <a:gd name="adj1" fmla="val 603396"/>
              </a:avLst>
            </a:prstGeom>
            <a:ln w="9525"/>
          </p:spPr>
          <p:style>
            <a:lnRef idx="2">
              <a:schemeClr val="accent1"/>
            </a:lnRef>
            <a:fillRef idx="0">
              <a:schemeClr val="accent1"/>
            </a:fillRef>
            <a:effectRef idx="1">
              <a:schemeClr val="accent1"/>
            </a:effectRef>
            <a:fontRef idx="minor">
              <a:schemeClr val="tx1"/>
            </a:fontRef>
          </p:style>
        </p:cxnSp>
        <p:sp>
          <p:nvSpPr>
            <p:cNvPr id="146" name="Up Arrow 145"/>
            <p:cNvSpPr/>
            <p:nvPr/>
          </p:nvSpPr>
          <p:spPr>
            <a:xfrm rot="5400000" flipH="1">
              <a:off x="6693276" y="4151791"/>
              <a:ext cx="303363"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49" name="Rectangle 248"/>
            <p:cNvSpPr/>
            <p:nvPr/>
          </p:nvSpPr>
          <p:spPr>
            <a:xfrm>
              <a:off x="3639982" y="4306392"/>
              <a:ext cx="1042881" cy="609600"/>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Matching HW.vi</a:t>
              </a:r>
            </a:p>
          </p:txBody>
        </p:sp>
        <p:sp>
          <p:nvSpPr>
            <p:cNvPr id="198" name="Rectangle 197"/>
            <p:cNvSpPr/>
            <p:nvPr/>
          </p:nvSpPr>
          <p:spPr>
            <a:xfrm>
              <a:off x="6932692" y="3975001"/>
              <a:ext cx="1042881" cy="565986"/>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Get HW Info.vi</a:t>
              </a:r>
            </a:p>
          </p:txBody>
        </p:sp>
        <p:grpSp>
          <p:nvGrpSpPr>
            <p:cNvPr id="199" name="Group 198"/>
            <p:cNvGrpSpPr/>
            <p:nvPr/>
          </p:nvGrpSpPr>
          <p:grpSpPr>
            <a:xfrm rot="10800000" flipH="1">
              <a:off x="4675497" y="4668453"/>
              <a:ext cx="2263413" cy="413586"/>
              <a:chOff x="1295400" y="3542265"/>
              <a:chExt cx="4072494" cy="413586"/>
            </a:xfrm>
          </p:grpSpPr>
          <p:sp>
            <p:nvSpPr>
              <p:cNvPr id="211" name="Up Arrow 210"/>
              <p:cNvSpPr/>
              <p:nvPr/>
            </p:nvSpPr>
            <p:spPr>
              <a:xfrm rot="5400000">
                <a:off x="3179247" y="1767204"/>
                <a:ext cx="304800" cy="4072494"/>
              </a:xfrm>
              <a:prstGeom prst="upArrow">
                <a:avLst>
                  <a:gd name="adj1" fmla="val 0"/>
                  <a:gd name="adj2" fmla="val 4805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58" name="TextBox 257"/>
              <p:cNvSpPr txBox="1"/>
              <p:nvPr/>
            </p:nvSpPr>
            <p:spPr>
              <a:xfrm rot="10800000">
                <a:off x="1295402" y="3542265"/>
                <a:ext cx="3732010" cy="276999"/>
              </a:xfrm>
              <a:prstGeom prst="rect">
                <a:avLst/>
              </a:prstGeom>
              <a:noFill/>
            </p:spPr>
            <p:txBody>
              <a:bodyPr wrap="square" rtlCol="0">
                <a:spAutoFit/>
              </a:bodyPr>
              <a:lstStyle/>
              <a:p>
                <a:pPr algn="ctr"/>
                <a:r>
                  <a:rPr lang="en-US" sz="1200" dirty="0">
                    <a:solidFill>
                      <a:prstClr val="black"/>
                    </a:solidFill>
                  </a:rPr>
                  <a:t>Available HW </a:t>
                </a:r>
                <a:r>
                  <a:rPr lang="en-US" sz="1200" dirty="0" err="1">
                    <a:solidFill>
                      <a:prstClr val="black"/>
                    </a:solidFill>
                  </a:rPr>
                  <a:t>Msg.lvclass</a:t>
                </a:r>
                <a:endParaRPr lang="en-US" sz="1200" dirty="0">
                  <a:solidFill>
                    <a:prstClr val="black"/>
                  </a:solidFill>
                </a:endParaRPr>
              </a:p>
            </p:txBody>
          </p:sp>
        </p:grpSp>
        <p:sp>
          <p:nvSpPr>
            <p:cNvPr id="265" name="Rectangle 264"/>
            <p:cNvSpPr/>
            <p:nvPr/>
          </p:nvSpPr>
          <p:spPr>
            <a:xfrm>
              <a:off x="6934200" y="4687392"/>
              <a:ext cx="1042881" cy="565986"/>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Display Hardware.vi</a:t>
              </a:r>
            </a:p>
          </p:txBody>
        </p:sp>
        <p:sp>
          <p:nvSpPr>
            <p:cNvPr id="266" name="Rectangle 265"/>
            <p:cNvSpPr/>
            <p:nvPr/>
          </p:nvSpPr>
          <p:spPr>
            <a:xfrm>
              <a:off x="6922641" y="5721516"/>
              <a:ext cx="1042881" cy="565986"/>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Check Validty.vi</a:t>
              </a:r>
            </a:p>
          </p:txBody>
        </p:sp>
        <p:sp>
          <p:nvSpPr>
            <p:cNvPr id="267" name="TextBox 266"/>
            <p:cNvSpPr txBox="1"/>
            <p:nvPr/>
          </p:nvSpPr>
          <p:spPr>
            <a:xfrm>
              <a:off x="5226768" y="5754391"/>
              <a:ext cx="1540615" cy="276999"/>
            </a:xfrm>
            <a:prstGeom prst="rect">
              <a:avLst/>
            </a:prstGeom>
            <a:noFill/>
          </p:spPr>
          <p:txBody>
            <a:bodyPr wrap="none" rtlCol="0">
              <a:spAutoFit/>
            </a:bodyPr>
            <a:lstStyle/>
            <a:p>
              <a:r>
                <a:rPr lang="en-US" sz="1200" dirty="0">
                  <a:solidFill>
                    <a:prstClr val="black"/>
                  </a:solidFill>
                </a:rPr>
                <a:t>Validate Selection.vi</a:t>
              </a:r>
            </a:p>
          </p:txBody>
        </p:sp>
        <p:cxnSp>
          <p:nvCxnSpPr>
            <p:cNvPr id="268" name="Elbow Connector 267"/>
            <p:cNvCxnSpPr/>
            <p:nvPr/>
          </p:nvCxnSpPr>
          <p:spPr>
            <a:xfrm rot="10800000" flipV="1">
              <a:off x="6936226" y="5503747"/>
              <a:ext cx="365326" cy="528653"/>
            </a:xfrm>
            <a:prstGeom prst="bentConnector3">
              <a:avLst>
                <a:gd name="adj1" fmla="val 603396"/>
              </a:avLst>
            </a:prstGeom>
            <a:ln w="9525"/>
          </p:spPr>
          <p:style>
            <a:lnRef idx="2">
              <a:schemeClr val="accent1"/>
            </a:lnRef>
            <a:fillRef idx="0">
              <a:schemeClr val="accent1"/>
            </a:fillRef>
            <a:effectRef idx="1">
              <a:schemeClr val="accent1"/>
            </a:effectRef>
            <a:fontRef idx="minor">
              <a:schemeClr val="tx1"/>
            </a:fontRef>
          </p:style>
        </p:cxnSp>
        <p:sp>
          <p:nvSpPr>
            <p:cNvPr id="269" name="Oval 268"/>
            <p:cNvSpPr/>
            <p:nvPr/>
          </p:nvSpPr>
          <p:spPr>
            <a:xfrm flipH="1">
              <a:off x="7313452" y="5368407"/>
              <a:ext cx="270680" cy="270680"/>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prstClr val="black"/>
                </a:solidFill>
              </a:endParaRPr>
            </a:p>
          </p:txBody>
        </p:sp>
        <p:sp>
          <p:nvSpPr>
            <p:cNvPr id="270" name="TextBox 269"/>
            <p:cNvSpPr txBox="1"/>
            <p:nvPr/>
          </p:nvSpPr>
          <p:spPr>
            <a:xfrm>
              <a:off x="7620000" y="3594001"/>
              <a:ext cx="1234633" cy="276999"/>
            </a:xfrm>
            <a:prstGeom prst="rect">
              <a:avLst/>
            </a:prstGeom>
            <a:noFill/>
          </p:spPr>
          <p:txBody>
            <a:bodyPr wrap="none" rtlCol="0">
              <a:spAutoFit/>
            </a:bodyPr>
            <a:lstStyle/>
            <a:p>
              <a:r>
                <a:rPr lang="en-US" sz="1200" dirty="0" err="1">
                  <a:solidFill>
                    <a:prstClr val="black"/>
                  </a:solidFill>
                </a:rPr>
                <a:t>Msmt</a:t>
              </a:r>
              <a:r>
                <a:rPr lang="en-US" sz="1200" dirty="0">
                  <a:solidFill>
                    <a:prstClr val="black"/>
                  </a:solidFill>
                </a:rPr>
                <a:t> Selected</a:t>
              </a:r>
            </a:p>
          </p:txBody>
        </p:sp>
        <p:sp>
          <p:nvSpPr>
            <p:cNvPr id="271" name="TextBox 270"/>
            <p:cNvSpPr txBox="1"/>
            <p:nvPr/>
          </p:nvSpPr>
          <p:spPr>
            <a:xfrm>
              <a:off x="7622224" y="5368407"/>
              <a:ext cx="1088760" cy="276999"/>
            </a:xfrm>
            <a:prstGeom prst="rect">
              <a:avLst/>
            </a:prstGeom>
            <a:noFill/>
          </p:spPr>
          <p:txBody>
            <a:bodyPr wrap="none" rtlCol="0">
              <a:spAutoFit/>
            </a:bodyPr>
            <a:lstStyle/>
            <a:p>
              <a:r>
                <a:rPr lang="en-US" sz="1200" dirty="0">
                  <a:solidFill>
                    <a:prstClr val="black"/>
                  </a:solidFill>
                </a:rPr>
                <a:t>HW Selected</a:t>
              </a:r>
            </a:p>
          </p:txBody>
        </p:sp>
        <p:sp>
          <p:nvSpPr>
            <p:cNvPr id="273" name="Up Arrow 272"/>
            <p:cNvSpPr/>
            <p:nvPr/>
          </p:nvSpPr>
          <p:spPr>
            <a:xfrm rot="5400000" flipH="1">
              <a:off x="6706860" y="5966888"/>
              <a:ext cx="303363"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45984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1.38889E-6 4.87298E-6 L -1.38889E-6 -0.86467 " pathEditMode="relative" rAng="0" ptsTypes="AA">
                                      <p:cBhvr>
                                        <p:cTn id="6" dur="2000" fill="hold"/>
                                        <p:tgtEl>
                                          <p:spTgt spid="4"/>
                                        </p:tgtEl>
                                        <p:attrNameLst>
                                          <p:attrName>ppt_x</p:attrName>
                                          <p:attrName>ppt_y</p:attrName>
                                        </p:attrNameLst>
                                      </p:cBhvr>
                                      <p:rCtr x="0" y="-432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514475"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cxnSp>
        <p:nvCxnSpPr>
          <p:cNvPr id="5" name="Straight Connector 4"/>
          <p:cNvCxnSpPr/>
          <p:nvPr/>
        </p:nvCxnSpPr>
        <p:spPr>
          <a:xfrm>
            <a:off x="5692202" y="-358493"/>
            <a:ext cx="0" cy="66983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269" idx="0"/>
          </p:cNvCxnSpPr>
          <p:nvPr/>
        </p:nvCxnSpPr>
        <p:spPr>
          <a:xfrm>
            <a:off x="8972792" y="-663192"/>
            <a:ext cx="5342" cy="6751572"/>
          </a:xfrm>
          <a:prstGeom prst="line">
            <a:avLst/>
          </a:prstGeom>
        </p:spPr>
        <p:style>
          <a:lnRef idx="2">
            <a:schemeClr val="accent1"/>
          </a:lnRef>
          <a:fillRef idx="0">
            <a:schemeClr val="accent1"/>
          </a:fillRef>
          <a:effectRef idx="1">
            <a:schemeClr val="accent1"/>
          </a:effectRef>
          <a:fontRef idx="minor">
            <a:schemeClr val="tx1"/>
          </a:fontRef>
        </p:style>
      </p:cxnSp>
      <p:sp>
        <p:nvSpPr>
          <p:cNvPr id="266" name="Rectangle 265"/>
          <p:cNvSpPr/>
          <p:nvPr/>
        </p:nvSpPr>
        <p:spPr>
          <a:xfrm>
            <a:off x="8446642" y="-274772"/>
            <a:ext cx="1042881" cy="622585"/>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Check Validty.vi</a:t>
            </a:r>
          </a:p>
        </p:txBody>
      </p:sp>
      <p:sp>
        <p:nvSpPr>
          <p:cNvPr id="267" name="TextBox 266"/>
          <p:cNvSpPr txBox="1"/>
          <p:nvPr/>
        </p:nvSpPr>
        <p:spPr>
          <a:xfrm>
            <a:off x="6750769" y="-238610"/>
            <a:ext cx="1540615" cy="276999"/>
          </a:xfrm>
          <a:prstGeom prst="rect">
            <a:avLst/>
          </a:prstGeom>
          <a:noFill/>
        </p:spPr>
        <p:txBody>
          <a:bodyPr wrap="none" rtlCol="0">
            <a:spAutoFit/>
          </a:bodyPr>
          <a:lstStyle/>
          <a:p>
            <a:r>
              <a:rPr lang="en-US" sz="1200" dirty="0">
                <a:solidFill>
                  <a:prstClr val="black"/>
                </a:solidFill>
              </a:rPr>
              <a:t>Validate Selection.vi</a:t>
            </a:r>
          </a:p>
        </p:txBody>
      </p:sp>
      <p:cxnSp>
        <p:nvCxnSpPr>
          <p:cNvPr id="268" name="Elbow Connector 267"/>
          <p:cNvCxnSpPr/>
          <p:nvPr/>
        </p:nvCxnSpPr>
        <p:spPr>
          <a:xfrm rot="10800000" flipV="1">
            <a:off x="8460226" y="-514318"/>
            <a:ext cx="365326" cy="581518"/>
          </a:xfrm>
          <a:prstGeom prst="bentConnector3">
            <a:avLst>
              <a:gd name="adj1" fmla="val 603396"/>
            </a:avLst>
          </a:prstGeom>
          <a:ln w="9525"/>
        </p:spPr>
        <p:style>
          <a:lnRef idx="2">
            <a:schemeClr val="accent1"/>
          </a:lnRef>
          <a:fillRef idx="0">
            <a:schemeClr val="accent1"/>
          </a:fillRef>
          <a:effectRef idx="1">
            <a:schemeClr val="accent1"/>
          </a:effectRef>
          <a:fontRef idx="minor">
            <a:schemeClr val="tx1"/>
          </a:fontRef>
        </p:style>
      </p:cxnSp>
      <p:sp>
        <p:nvSpPr>
          <p:cNvPr id="269" name="Oval 268"/>
          <p:cNvSpPr/>
          <p:nvPr/>
        </p:nvSpPr>
        <p:spPr>
          <a:xfrm flipH="1">
            <a:off x="8837452" y="-663192"/>
            <a:ext cx="270680" cy="297748"/>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prstClr val="black"/>
              </a:solidFill>
            </a:endParaRPr>
          </a:p>
        </p:txBody>
      </p:sp>
      <p:sp>
        <p:nvSpPr>
          <p:cNvPr id="271" name="TextBox 270"/>
          <p:cNvSpPr txBox="1"/>
          <p:nvPr/>
        </p:nvSpPr>
        <p:spPr>
          <a:xfrm>
            <a:off x="9146224" y="-663192"/>
            <a:ext cx="1088760" cy="276999"/>
          </a:xfrm>
          <a:prstGeom prst="rect">
            <a:avLst/>
          </a:prstGeom>
          <a:noFill/>
        </p:spPr>
        <p:txBody>
          <a:bodyPr wrap="none" rtlCol="0">
            <a:spAutoFit/>
          </a:bodyPr>
          <a:lstStyle/>
          <a:p>
            <a:r>
              <a:rPr lang="en-US" sz="1200" dirty="0">
                <a:solidFill>
                  <a:prstClr val="black"/>
                </a:solidFill>
              </a:rPr>
              <a:t>HW Selected</a:t>
            </a:r>
          </a:p>
        </p:txBody>
      </p:sp>
      <p:sp>
        <p:nvSpPr>
          <p:cNvPr id="273" name="Up Arrow 272"/>
          <p:cNvSpPr/>
          <p:nvPr/>
        </p:nvSpPr>
        <p:spPr>
          <a:xfrm rot="5400000" flipH="1">
            <a:off x="8215693" y="2905"/>
            <a:ext cx="333699"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nvGrpSpPr>
          <p:cNvPr id="14" name="Group 13"/>
          <p:cNvGrpSpPr/>
          <p:nvPr/>
        </p:nvGrpSpPr>
        <p:grpSpPr>
          <a:xfrm>
            <a:off x="5156617" y="1371601"/>
            <a:ext cx="3356826" cy="713740"/>
            <a:chOff x="3632617" y="1371601"/>
            <a:chExt cx="3356826" cy="713740"/>
          </a:xfrm>
        </p:grpSpPr>
        <p:grpSp>
          <p:nvGrpSpPr>
            <p:cNvPr id="60" name="Group 59"/>
            <p:cNvGrpSpPr/>
            <p:nvPr/>
          </p:nvGrpSpPr>
          <p:grpSpPr>
            <a:xfrm rot="10800000">
              <a:off x="4726030" y="1373853"/>
              <a:ext cx="2263413" cy="427245"/>
              <a:chOff x="1295400" y="3567447"/>
              <a:chExt cx="4072494" cy="388404"/>
            </a:xfrm>
          </p:grpSpPr>
          <p:sp>
            <p:nvSpPr>
              <p:cNvPr id="61" name="Up Arrow 60"/>
              <p:cNvSpPr/>
              <p:nvPr/>
            </p:nvSpPr>
            <p:spPr>
              <a:xfrm rot="5400000">
                <a:off x="3179247" y="1767204"/>
                <a:ext cx="304800" cy="4072494"/>
              </a:xfrm>
              <a:prstGeom prst="upArrow">
                <a:avLst>
                  <a:gd name="adj1" fmla="val 0"/>
                  <a:gd name="adj2" fmla="val 4805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2" name="TextBox 61"/>
              <p:cNvSpPr txBox="1"/>
              <p:nvPr/>
            </p:nvSpPr>
            <p:spPr>
              <a:xfrm rot="10800000">
                <a:off x="1295402" y="3567447"/>
                <a:ext cx="3732011" cy="251817"/>
              </a:xfrm>
              <a:prstGeom prst="rect">
                <a:avLst/>
              </a:prstGeom>
              <a:noFill/>
            </p:spPr>
            <p:txBody>
              <a:bodyPr wrap="square" rtlCol="0">
                <a:spAutoFit/>
              </a:bodyPr>
              <a:lstStyle/>
              <a:p>
                <a:r>
                  <a:rPr lang="en-US" sz="1200" dirty="0">
                    <a:solidFill>
                      <a:prstClr val="black"/>
                    </a:solidFill>
                  </a:rPr>
                  <a:t>Launch </a:t>
                </a:r>
                <a:r>
                  <a:rPr lang="en-US" sz="1200" dirty="0" err="1">
                    <a:solidFill>
                      <a:prstClr val="black"/>
                    </a:solidFill>
                  </a:rPr>
                  <a:t>Msmt</a:t>
                </a:r>
                <a:r>
                  <a:rPr lang="en-US" sz="1200" dirty="0">
                    <a:solidFill>
                      <a:prstClr val="black"/>
                    </a:solidFill>
                  </a:rPr>
                  <a:t> </a:t>
                </a:r>
                <a:r>
                  <a:rPr lang="en-US" sz="1200" dirty="0" err="1">
                    <a:solidFill>
                      <a:prstClr val="black"/>
                    </a:solidFill>
                  </a:rPr>
                  <a:t>Msg.lvclass</a:t>
                </a:r>
                <a:endParaRPr lang="en-US" sz="1200" dirty="0">
                  <a:solidFill>
                    <a:prstClr val="black"/>
                  </a:solidFill>
                </a:endParaRPr>
              </a:p>
            </p:txBody>
          </p:sp>
        </p:grpSp>
        <p:sp>
          <p:nvSpPr>
            <p:cNvPr id="57" name="Rectangle 56"/>
            <p:cNvSpPr/>
            <p:nvPr/>
          </p:nvSpPr>
          <p:spPr>
            <a:xfrm>
              <a:off x="3632617" y="1371601"/>
              <a:ext cx="1042881" cy="713740"/>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Start Msmt.vi</a:t>
              </a:r>
            </a:p>
          </p:txBody>
        </p:sp>
      </p:grpSp>
      <p:grpSp>
        <p:nvGrpSpPr>
          <p:cNvPr id="16" name="Group 15"/>
          <p:cNvGrpSpPr/>
          <p:nvPr/>
        </p:nvGrpSpPr>
        <p:grpSpPr>
          <a:xfrm>
            <a:off x="1699261" y="1676400"/>
            <a:ext cx="3460227" cy="3763754"/>
            <a:chOff x="175260" y="1676400"/>
            <a:chExt cx="3460227" cy="3763754"/>
          </a:xfrm>
        </p:grpSpPr>
        <p:grpSp>
          <p:nvGrpSpPr>
            <p:cNvPr id="63" name="Group 62"/>
            <p:cNvGrpSpPr/>
            <p:nvPr/>
          </p:nvGrpSpPr>
          <p:grpSpPr>
            <a:xfrm flipH="1">
              <a:off x="1600200" y="1872613"/>
              <a:ext cx="2035287" cy="304800"/>
              <a:chOff x="5634219" y="294383"/>
              <a:chExt cx="2035287" cy="304800"/>
            </a:xfrm>
          </p:grpSpPr>
          <p:cxnSp>
            <p:nvCxnSpPr>
              <p:cNvPr id="64" name="Straight Connector 63"/>
              <p:cNvCxnSpPr>
                <a:endCxn id="65" idx="2"/>
              </p:cNvCxnSpPr>
              <p:nvPr/>
            </p:nvCxnSpPr>
            <p:spPr>
              <a:xfrm>
                <a:off x="5634219" y="336174"/>
                <a:ext cx="1951705" cy="0"/>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7585924" y="294383"/>
                <a:ext cx="83582" cy="8358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6" name="TextBox 65"/>
              <p:cNvSpPr txBox="1"/>
              <p:nvPr/>
            </p:nvSpPr>
            <p:spPr>
              <a:xfrm>
                <a:off x="5755829" y="322184"/>
                <a:ext cx="1685077" cy="276999"/>
              </a:xfrm>
              <a:prstGeom prst="rect">
                <a:avLst/>
              </a:prstGeom>
              <a:noFill/>
            </p:spPr>
            <p:txBody>
              <a:bodyPr wrap="none" rtlCol="0">
                <a:spAutoFit/>
              </a:bodyPr>
              <a:lstStyle/>
              <a:p>
                <a:r>
                  <a:rPr lang="en-US" sz="1200" dirty="0">
                    <a:solidFill>
                      <a:prstClr val="black"/>
                    </a:solidFill>
                  </a:rPr>
                  <a:t>Launch Measurement</a:t>
                </a:r>
              </a:p>
            </p:txBody>
          </p:sp>
        </p:grpSp>
        <p:sp>
          <p:nvSpPr>
            <p:cNvPr id="67" name="Rounded Rectangle 66"/>
            <p:cNvSpPr/>
            <p:nvPr/>
          </p:nvSpPr>
          <p:spPr>
            <a:xfrm flipH="1">
              <a:off x="175260" y="1676400"/>
              <a:ext cx="1424940" cy="49329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white"/>
                  </a:solidFill>
                </a:rPr>
                <a:t>Measurement</a:t>
              </a:r>
            </a:p>
          </p:txBody>
        </p:sp>
        <p:cxnSp>
          <p:nvCxnSpPr>
            <p:cNvPr id="68" name="Straight Connector 67"/>
            <p:cNvCxnSpPr/>
            <p:nvPr/>
          </p:nvCxnSpPr>
          <p:spPr>
            <a:xfrm>
              <a:off x="891985" y="2151038"/>
              <a:ext cx="10455" cy="328911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6629400" y="547056"/>
            <a:ext cx="3563542" cy="1205544"/>
            <a:chOff x="5105400" y="-2615039"/>
            <a:chExt cx="3563542" cy="1205544"/>
          </a:xfrm>
        </p:grpSpPr>
        <p:sp>
          <p:nvSpPr>
            <p:cNvPr id="147" name="TextBox 146"/>
            <p:cNvSpPr txBox="1"/>
            <p:nvPr/>
          </p:nvSpPr>
          <p:spPr>
            <a:xfrm>
              <a:off x="5105400" y="-2190458"/>
              <a:ext cx="1698157" cy="276999"/>
            </a:xfrm>
            <a:prstGeom prst="rect">
              <a:avLst/>
            </a:prstGeom>
            <a:noFill/>
          </p:spPr>
          <p:txBody>
            <a:bodyPr wrap="none" rtlCol="0">
              <a:spAutoFit/>
            </a:bodyPr>
            <a:lstStyle/>
            <a:p>
              <a:r>
                <a:rPr lang="en-US" sz="1200" dirty="0">
                  <a:solidFill>
                    <a:prstClr val="black"/>
                  </a:solidFill>
                </a:rPr>
                <a:t>Send Run </a:t>
              </a:r>
              <a:r>
                <a:rPr lang="en-US" sz="1200" dirty="0" err="1">
                  <a:solidFill>
                    <a:prstClr val="black"/>
                  </a:solidFill>
                </a:rPr>
                <a:t>Rqst.lvclass</a:t>
              </a:r>
              <a:endParaRPr lang="en-US" sz="1200" dirty="0">
                <a:solidFill>
                  <a:prstClr val="black"/>
                </a:solidFill>
              </a:endParaRPr>
            </a:p>
          </p:txBody>
        </p:sp>
        <p:sp>
          <p:nvSpPr>
            <p:cNvPr id="196" name="Oval 195"/>
            <p:cNvSpPr/>
            <p:nvPr/>
          </p:nvSpPr>
          <p:spPr>
            <a:xfrm flipH="1">
              <a:off x="7298018" y="-2615039"/>
              <a:ext cx="270680" cy="297748"/>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prstClr val="black"/>
                </a:solidFill>
              </a:endParaRPr>
            </a:p>
          </p:txBody>
        </p:sp>
        <p:cxnSp>
          <p:nvCxnSpPr>
            <p:cNvPr id="197" name="Elbow Connector 196"/>
            <p:cNvCxnSpPr>
              <a:stCxn id="196" idx="6"/>
              <a:endCxn id="146" idx="0"/>
            </p:cNvCxnSpPr>
            <p:nvPr/>
          </p:nvCxnSpPr>
          <p:spPr>
            <a:xfrm rot="10800000" flipV="1">
              <a:off x="6922642" y="-2466165"/>
              <a:ext cx="375377" cy="550146"/>
            </a:xfrm>
            <a:prstGeom prst="bentConnector3">
              <a:avLst>
                <a:gd name="adj1" fmla="val 591008"/>
              </a:avLst>
            </a:prstGeom>
            <a:ln w="9525"/>
          </p:spPr>
          <p:style>
            <a:lnRef idx="2">
              <a:schemeClr val="accent1"/>
            </a:lnRef>
            <a:fillRef idx="0">
              <a:schemeClr val="accent1"/>
            </a:fillRef>
            <a:effectRef idx="1">
              <a:schemeClr val="accent1"/>
            </a:effectRef>
            <a:fontRef idx="minor">
              <a:schemeClr val="tx1"/>
            </a:fontRef>
          </p:style>
        </p:cxnSp>
        <p:sp>
          <p:nvSpPr>
            <p:cNvPr id="146" name="Up Arrow 145"/>
            <p:cNvSpPr/>
            <p:nvPr/>
          </p:nvSpPr>
          <p:spPr>
            <a:xfrm rot="5400000" flipH="1">
              <a:off x="6678108" y="-1993702"/>
              <a:ext cx="333699"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8" name="Rectangle 197"/>
            <p:cNvSpPr/>
            <p:nvPr/>
          </p:nvSpPr>
          <p:spPr>
            <a:xfrm>
              <a:off x="6932692" y="-2032080"/>
              <a:ext cx="1042881" cy="622585"/>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Send Run Request</a:t>
              </a:r>
            </a:p>
          </p:txBody>
        </p:sp>
        <p:sp>
          <p:nvSpPr>
            <p:cNvPr id="270" name="TextBox 269"/>
            <p:cNvSpPr txBox="1"/>
            <p:nvPr/>
          </p:nvSpPr>
          <p:spPr>
            <a:xfrm>
              <a:off x="7620000" y="-2615039"/>
              <a:ext cx="1048942" cy="276999"/>
            </a:xfrm>
            <a:prstGeom prst="rect">
              <a:avLst/>
            </a:prstGeom>
            <a:noFill/>
          </p:spPr>
          <p:txBody>
            <a:bodyPr wrap="none" rtlCol="0">
              <a:spAutoFit/>
            </a:bodyPr>
            <a:lstStyle/>
            <a:p>
              <a:r>
                <a:rPr lang="en-US" sz="1200" dirty="0">
                  <a:solidFill>
                    <a:prstClr val="black"/>
                  </a:solidFill>
                </a:rPr>
                <a:t>Run Pressed</a:t>
              </a:r>
            </a:p>
          </p:txBody>
        </p:sp>
      </p:grpSp>
      <p:sp>
        <p:nvSpPr>
          <p:cNvPr id="72" name="Rectangle 71"/>
          <p:cNvSpPr/>
          <p:nvPr/>
        </p:nvSpPr>
        <p:spPr>
          <a:xfrm>
            <a:off x="1850848" y="2362201"/>
            <a:ext cx="1098378" cy="276999"/>
          </a:xfrm>
          <a:prstGeom prst="rect">
            <a:avLst/>
          </a:prstGeom>
          <a:solidFill>
            <a:schemeClr val="bg1"/>
          </a:solidFill>
          <a:ln>
            <a:solidFill>
              <a:schemeClr val="tx2"/>
            </a:solidFill>
          </a:ln>
        </p:spPr>
        <p:txBody>
          <a:bodyPr wrap="square" rtlCol="0">
            <a:spAutoFit/>
          </a:bodyPr>
          <a:lstStyle/>
          <a:p>
            <a:pPr algn="ctr"/>
            <a:r>
              <a:rPr lang="en-US" sz="1200" dirty="0">
                <a:solidFill>
                  <a:prstClr val="black"/>
                </a:solidFill>
              </a:rPr>
              <a:t>Initialize.vi</a:t>
            </a:r>
          </a:p>
        </p:txBody>
      </p:sp>
      <p:grpSp>
        <p:nvGrpSpPr>
          <p:cNvPr id="231" name="Group 230"/>
          <p:cNvGrpSpPr/>
          <p:nvPr/>
        </p:nvGrpSpPr>
        <p:grpSpPr>
          <a:xfrm>
            <a:off x="1850849" y="2500700"/>
            <a:ext cx="3200483" cy="891284"/>
            <a:chOff x="326848" y="2500700"/>
            <a:chExt cx="3200483" cy="891284"/>
          </a:xfrm>
        </p:grpSpPr>
        <p:sp>
          <p:nvSpPr>
            <p:cNvPr id="84" name="Up Arrow 83"/>
            <p:cNvSpPr/>
            <p:nvPr/>
          </p:nvSpPr>
          <p:spPr>
            <a:xfrm rot="16200000" flipH="1">
              <a:off x="1330020" y="2839595"/>
              <a:ext cx="333699"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89" name="Elbow Connector 88"/>
            <p:cNvCxnSpPr>
              <a:stCxn id="72" idx="3"/>
              <a:endCxn id="84" idx="2"/>
            </p:cNvCxnSpPr>
            <p:nvPr/>
          </p:nvCxnSpPr>
          <p:spPr>
            <a:xfrm>
              <a:off x="1425226" y="2500700"/>
              <a:ext cx="149327" cy="416579"/>
            </a:xfrm>
            <a:prstGeom prst="bentConnector3">
              <a:avLst>
                <a:gd name="adj1" fmla="val 1416449"/>
              </a:avLst>
            </a:prstGeom>
            <a:ln w="9525"/>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326848" y="2825998"/>
              <a:ext cx="1088795" cy="565986"/>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Configure.vi</a:t>
              </a:r>
            </a:p>
          </p:txBody>
        </p:sp>
        <p:sp>
          <p:nvSpPr>
            <p:cNvPr id="106" name="TextBox 105"/>
            <p:cNvSpPr txBox="1"/>
            <p:nvPr/>
          </p:nvSpPr>
          <p:spPr>
            <a:xfrm>
              <a:off x="1600200" y="2647370"/>
              <a:ext cx="1927131" cy="276999"/>
            </a:xfrm>
            <a:prstGeom prst="rect">
              <a:avLst/>
            </a:prstGeom>
            <a:noFill/>
          </p:spPr>
          <p:txBody>
            <a:bodyPr wrap="none" rtlCol="0">
              <a:spAutoFit/>
            </a:bodyPr>
            <a:lstStyle/>
            <a:p>
              <a:r>
                <a:rPr lang="en-US" sz="1200" dirty="0" err="1">
                  <a:solidFill>
                    <a:prstClr val="black"/>
                  </a:solidFill>
                </a:rPr>
                <a:t>Config</a:t>
              </a:r>
              <a:r>
                <a:rPr lang="en-US" sz="1200" dirty="0">
                  <a:solidFill>
                    <a:prstClr val="black"/>
                  </a:solidFill>
                </a:rPr>
                <a:t> </a:t>
              </a:r>
              <a:r>
                <a:rPr lang="en-US" sz="1200" dirty="0" err="1">
                  <a:solidFill>
                    <a:prstClr val="black"/>
                  </a:solidFill>
                </a:rPr>
                <a:t>Msmt</a:t>
              </a:r>
              <a:r>
                <a:rPr lang="en-US" sz="1200" dirty="0">
                  <a:solidFill>
                    <a:prstClr val="black"/>
                  </a:solidFill>
                </a:rPr>
                <a:t> </a:t>
              </a:r>
              <a:r>
                <a:rPr lang="en-US" sz="1200" dirty="0" err="1">
                  <a:solidFill>
                    <a:prstClr val="black"/>
                  </a:solidFill>
                </a:rPr>
                <a:t>Msg.lvclass</a:t>
              </a:r>
              <a:endParaRPr lang="en-US" sz="1200" dirty="0">
                <a:solidFill>
                  <a:prstClr val="black"/>
                </a:solidFill>
              </a:endParaRPr>
            </a:p>
          </p:txBody>
        </p:sp>
      </p:grpSp>
      <p:grpSp>
        <p:nvGrpSpPr>
          <p:cNvPr id="232" name="Group 231"/>
          <p:cNvGrpSpPr/>
          <p:nvPr/>
        </p:nvGrpSpPr>
        <p:grpSpPr>
          <a:xfrm>
            <a:off x="1850849" y="3276600"/>
            <a:ext cx="2904281" cy="881814"/>
            <a:chOff x="326848" y="3276600"/>
            <a:chExt cx="2904281" cy="881814"/>
          </a:xfrm>
        </p:grpSpPr>
        <p:sp>
          <p:nvSpPr>
            <p:cNvPr id="85" name="Up Arrow 84"/>
            <p:cNvSpPr/>
            <p:nvPr/>
          </p:nvSpPr>
          <p:spPr>
            <a:xfrm rot="16200000" flipH="1">
              <a:off x="1339603" y="3623530"/>
              <a:ext cx="333699"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86" name="Rectangle 85"/>
            <p:cNvSpPr/>
            <p:nvPr/>
          </p:nvSpPr>
          <p:spPr>
            <a:xfrm>
              <a:off x="326848" y="3592428"/>
              <a:ext cx="1088795" cy="565986"/>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Acquire.vi</a:t>
              </a:r>
            </a:p>
          </p:txBody>
        </p:sp>
        <p:cxnSp>
          <p:nvCxnSpPr>
            <p:cNvPr id="92" name="Elbow Connector 91"/>
            <p:cNvCxnSpPr>
              <a:endCxn id="85" idx="2"/>
            </p:cNvCxnSpPr>
            <p:nvPr/>
          </p:nvCxnSpPr>
          <p:spPr>
            <a:xfrm rot="16200000" flipH="1">
              <a:off x="1287582" y="3404660"/>
              <a:ext cx="424614" cy="168493"/>
            </a:xfrm>
            <a:prstGeom prst="bentConnector4">
              <a:avLst>
                <a:gd name="adj1" fmla="val -9229"/>
                <a:gd name="adj2" fmla="val 1260394"/>
              </a:avLst>
            </a:prstGeom>
            <a:ln w="9525"/>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1683782" y="3435377"/>
              <a:ext cx="1547347" cy="276999"/>
            </a:xfrm>
            <a:prstGeom prst="rect">
              <a:avLst/>
            </a:prstGeom>
            <a:noFill/>
          </p:spPr>
          <p:txBody>
            <a:bodyPr wrap="none" rtlCol="0">
              <a:spAutoFit/>
            </a:bodyPr>
            <a:lstStyle/>
            <a:p>
              <a:r>
                <a:rPr lang="en-US" sz="1200" dirty="0">
                  <a:solidFill>
                    <a:prstClr val="black"/>
                  </a:solidFill>
                </a:rPr>
                <a:t>Acquire </a:t>
              </a:r>
              <a:r>
                <a:rPr lang="en-US" sz="1200" dirty="0" err="1">
                  <a:solidFill>
                    <a:prstClr val="black"/>
                  </a:solidFill>
                </a:rPr>
                <a:t>Msg.lvclass</a:t>
              </a:r>
              <a:endParaRPr lang="en-US" sz="1200" dirty="0">
                <a:solidFill>
                  <a:prstClr val="black"/>
                </a:solidFill>
              </a:endParaRPr>
            </a:p>
          </p:txBody>
        </p:sp>
      </p:grpSp>
      <p:sp>
        <p:nvSpPr>
          <p:cNvPr id="114" name="Rectangle 113"/>
          <p:cNvSpPr/>
          <p:nvPr/>
        </p:nvSpPr>
        <p:spPr>
          <a:xfrm>
            <a:off x="5159488" y="2085341"/>
            <a:ext cx="1040011" cy="461665"/>
          </a:xfrm>
          <a:prstGeom prst="rect">
            <a:avLst/>
          </a:prstGeom>
          <a:solidFill>
            <a:schemeClr val="bg1"/>
          </a:solidFill>
          <a:ln>
            <a:solidFill>
              <a:schemeClr val="tx2"/>
            </a:solidFill>
          </a:ln>
        </p:spPr>
        <p:txBody>
          <a:bodyPr wrap="square" rtlCol="0">
            <a:spAutoFit/>
          </a:bodyPr>
          <a:lstStyle/>
          <a:p>
            <a:pPr algn="ctr"/>
            <a:r>
              <a:rPr lang="en-US" sz="1200" dirty="0">
                <a:solidFill>
                  <a:prstClr val="black"/>
                </a:solidFill>
              </a:rPr>
              <a:t>Checkout HW.vi</a:t>
            </a:r>
          </a:p>
        </p:txBody>
      </p:sp>
      <p:grpSp>
        <p:nvGrpSpPr>
          <p:cNvPr id="234" name="Group 233"/>
          <p:cNvGrpSpPr/>
          <p:nvPr/>
        </p:nvGrpSpPr>
        <p:grpSpPr>
          <a:xfrm>
            <a:off x="2894094" y="4664256"/>
            <a:ext cx="3308275" cy="773885"/>
            <a:chOff x="1370093" y="4664255"/>
            <a:chExt cx="3308275" cy="773885"/>
          </a:xfrm>
        </p:grpSpPr>
        <p:sp>
          <p:nvSpPr>
            <p:cNvPr id="126" name="Up Arrow 125"/>
            <p:cNvSpPr/>
            <p:nvPr/>
          </p:nvSpPr>
          <p:spPr>
            <a:xfrm rot="5400000" flipH="1">
              <a:off x="2334160" y="3700188"/>
              <a:ext cx="335280" cy="2263413"/>
            </a:xfrm>
            <a:prstGeom prst="upArrow">
              <a:avLst>
                <a:gd name="adj1" fmla="val 0"/>
                <a:gd name="adj2" fmla="val 4805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7" name="TextBox 126"/>
            <p:cNvSpPr txBox="1"/>
            <p:nvPr/>
          </p:nvSpPr>
          <p:spPr>
            <a:xfrm flipH="1">
              <a:off x="1559327" y="4814500"/>
              <a:ext cx="2074179" cy="276999"/>
            </a:xfrm>
            <a:prstGeom prst="rect">
              <a:avLst/>
            </a:prstGeom>
            <a:noFill/>
          </p:spPr>
          <p:txBody>
            <a:bodyPr wrap="square" rtlCol="0">
              <a:spAutoFit/>
            </a:bodyPr>
            <a:lstStyle/>
            <a:p>
              <a:r>
                <a:rPr lang="en-US" sz="1200" dirty="0">
                  <a:solidFill>
                    <a:prstClr val="black"/>
                  </a:solidFill>
                </a:rPr>
                <a:t>Send Results </a:t>
              </a:r>
              <a:r>
                <a:rPr lang="en-US" sz="1200" dirty="0" err="1">
                  <a:solidFill>
                    <a:prstClr val="black"/>
                  </a:solidFill>
                </a:rPr>
                <a:t>Msg.lvclass</a:t>
              </a:r>
              <a:endParaRPr lang="en-US" sz="1200" dirty="0">
                <a:solidFill>
                  <a:prstClr val="black"/>
                </a:solidFill>
              </a:endParaRPr>
            </a:p>
          </p:txBody>
        </p:sp>
        <p:sp>
          <p:nvSpPr>
            <p:cNvPr id="124" name="Rectangle 123"/>
            <p:cNvSpPr/>
            <p:nvPr/>
          </p:nvSpPr>
          <p:spPr>
            <a:xfrm>
              <a:off x="3635487" y="4724400"/>
              <a:ext cx="1042881" cy="713740"/>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Receive Results.vi</a:t>
              </a:r>
            </a:p>
          </p:txBody>
        </p:sp>
      </p:grpSp>
      <p:grpSp>
        <p:nvGrpSpPr>
          <p:cNvPr id="233" name="Group 232"/>
          <p:cNvGrpSpPr/>
          <p:nvPr/>
        </p:nvGrpSpPr>
        <p:grpSpPr>
          <a:xfrm>
            <a:off x="1850848" y="4071186"/>
            <a:ext cx="2993492" cy="881814"/>
            <a:chOff x="326848" y="4071186"/>
            <a:chExt cx="2993492" cy="881814"/>
          </a:xfrm>
        </p:grpSpPr>
        <p:sp>
          <p:nvSpPr>
            <p:cNvPr id="87" name="Up Arrow 86"/>
            <p:cNvSpPr/>
            <p:nvPr/>
          </p:nvSpPr>
          <p:spPr>
            <a:xfrm rot="16200000" flipH="1">
              <a:off x="1314794" y="4418116"/>
              <a:ext cx="333699"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88" name="Rectangle 87"/>
            <p:cNvSpPr/>
            <p:nvPr/>
          </p:nvSpPr>
          <p:spPr>
            <a:xfrm>
              <a:off x="326848" y="4387014"/>
              <a:ext cx="1088795" cy="565986"/>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Measure.vi</a:t>
              </a:r>
            </a:p>
          </p:txBody>
        </p:sp>
        <p:cxnSp>
          <p:nvCxnSpPr>
            <p:cNvPr id="99" name="Elbow Connector 98"/>
            <p:cNvCxnSpPr>
              <a:endCxn id="87" idx="2"/>
            </p:cNvCxnSpPr>
            <p:nvPr/>
          </p:nvCxnSpPr>
          <p:spPr>
            <a:xfrm rot="16200000" flipH="1">
              <a:off x="1270675" y="4207148"/>
              <a:ext cx="424614" cy="152690"/>
            </a:xfrm>
            <a:prstGeom prst="bentConnector4">
              <a:avLst>
                <a:gd name="adj1" fmla="val 787"/>
                <a:gd name="adj2" fmla="val 1401379"/>
              </a:avLst>
            </a:prstGeom>
            <a:ln w="9525"/>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a:off x="1683353" y="4218800"/>
              <a:ext cx="1636987" cy="276999"/>
            </a:xfrm>
            <a:prstGeom prst="rect">
              <a:avLst/>
            </a:prstGeom>
            <a:noFill/>
          </p:spPr>
          <p:txBody>
            <a:bodyPr wrap="none" rtlCol="0">
              <a:spAutoFit/>
            </a:bodyPr>
            <a:lstStyle/>
            <a:p>
              <a:r>
                <a:rPr lang="en-US" sz="1200" dirty="0">
                  <a:solidFill>
                    <a:prstClr val="black"/>
                  </a:solidFill>
                </a:rPr>
                <a:t>Measure </a:t>
              </a:r>
              <a:r>
                <a:rPr lang="en-US" sz="1200" dirty="0" err="1">
                  <a:solidFill>
                    <a:prstClr val="black"/>
                  </a:solidFill>
                </a:rPr>
                <a:t>Msg.lvclass</a:t>
              </a:r>
              <a:endParaRPr lang="en-US" sz="1200" dirty="0">
                <a:solidFill>
                  <a:prstClr val="black"/>
                </a:solidFill>
              </a:endParaRPr>
            </a:p>
          </p:txBody>
        </p:sp>
      </p:grpSp>
      <p:grpSp>
        <p:nvGrpSpPr>
          <p:cNvPr id="128" name="Group 127"/>
          <p:cNvGrpSpPr/>
          <p:nvPr/>
        </p:nvGrpSpPr>
        <p:grpSpPr>
          <a:xfrm>
            <a:off x="1905000" y="5102622"/>
            <a:ext cx="3302674" cy="429497"/>
            <a:chOff x="3686769" y="1371601"/>
            <a:chExt cx="3302674" cy="429497"/>
          </a:xfrm>
        </p:grpSpPr>
        <p:grpSp>
          <p:nvGrpSpPr>
            <p:cNvPr id="134" name="Group 133"/>
            <p:cNvGrpSpPr/>
            <p:nvPr/>
          </p:nvGrpSpPr>
          <p:grpSpPr>
            <a:xfrm rot="10800000">
              <a:off x="4726030" y="1373853"/>
              <a:ext cx="2263413" cy="427245"/>
              <a:chOff x="1295400" y="3567447"/>
              <a:chExt cx="4072494" cy="388404"/>
            </a:xfrm>
          </p:grpSpPr>
          <p:sp>
            <p:nvSpPr>
              <p:cNvPr id="136" name="Up Arrow 135"/>
              <p:cNvSpPr/>
              <p:nvPr/>
            </p:nvSpPr>
            <p:spPr>
              <a:xfrm rot="5400000">
                <a:off x="3179247" y="1767204"/>
                <a:ext cx="304800" cy="4072494"/>
              </a:xfrm>
              <a:prstGeom prst="upArrow">
                <a:avLst>
                  <a:gd name="adj1" fmla="val 0"/>
                  <a:gd name="adj2" fmla="val 4805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0" name="TextBox 139"/>
              <p:cNvSpPr txBox="1"/>
              <p:nvPr/>
            </p:nvSpPr>
            <p:spPr>
              <a:xfrm rot="10800000">
                <a:off x="1295402" y="3567447"/>
                <a:ext cx="3732011" cy="251817"/>
              </a:xfrm>
              <a:prstGeom prst="rect">
                <a:avLst/>
              </a:prstGeom>
              <a:noFill/>
            </p:spPr>
            <p:txBody>
              <a:bodyPr wrap="square" rtlCol="0">
                <a:spAutoFit/>
              </a:bodyPr>
              <a:lstStyle/>
              <a:p>
                <a:pPr algn="ctr"/>
                <a:r>
                  <a:rPr lang="en-US" sz="1200" dirty="0">
                    <a:solidFill>
                      <a:prstClr val="black"/>
                    </a:solidFill>
                  </a:rPr>
                  <a:t>Stop </a:t>
                </a:r>
                <a:r>
                  <a:rPr lang="en-US" sz="1200" dirty="0" err="1">
                    <a:solidFill>
                      <a:prstClr val="black"/>
                    </a:solidFill>
                  </a:rPr>
                  <a:t>Msmt</a:t>
                </a:r>
                <a:r>
                  <a:rPr lang="en-US" sz="1200" dirty="0">
                    <a:solidFill>
                      <a:prstClr val="black"/>
                    </a:solidFill>
                  </a:rPr>
                  <a:t> </a:t>
                </a:r>
                <a:r>
                  <a:rPr lang="en-US" sz="1200" dirty="0" err="1">
                    <a:solidFill>
                      <a:prstClr val="black"/>
                    </a:solidFill>
                  </a:rPr>
                  <a:t>Msg.lvclass</a:t>
                </a:r>
                <a:endParaRPr lang="en-US" sz="1200" dirty="0">
                  <a:solidFill>
                    <a:prstClr val="black"/>
                  </a:solidFill>
                </a:endParaRPr>
              </a:p>
            </p:txBody>
          </p:sp>
        </p:grpSp>
        <p:sp>
          <p:nvSpPr>
            <p:cNvPr id="135" name="Rectangle 134"/>
            <p:cNvSpPr/>
            <p:nvPr/>
          </p:nvSpPr>
          <p:spPr>
            <a:xfrm>
              <a:off x="3686769" y="1371601"/>
              <a:ext cx="1042881" cy="337533"/>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Close.vi</a:t>
              </a:r>
            </a:p>
          </p:txBody>
        </p:sp>
      </p:grpSp>
      <p:grpSp>
        <p:nvGrpSpPr>
          <p:cNvPr id="142" name="Group 141"/>
          <p:cNvGrpSpPr/>
          <p:nvPr/>
        </p:nvGrpSpPr>
        <p:grpSpPr>
          <a:xfrm flipH="1">
            <a:off x="6202369" y="4989306"/>
            <a:ext cx="3302673" cy="521462"/>
            <a:chOff x="3686770" y="1279637"/>
            <a:chExt cx="3302673" cy="521462"/>
          </a:xfrm>
        </p:grpSpPr>
        <p:grpSp>
          <p:nvGrpSpPr>
            <p:cNvPr id="143" name="Group 142"/>
            <p:cNvGrpSpPr/>
            <p:nvPr/>
          </p:nvGrpSpPr>
          <p:grpSpPr>
            <a:xfrm rot="10800000">
              <a:off x="4726030" y="1373853"/>
              <a:ext cx="2263413" cy="427245"/>
              <a:chOff x="1295400" y="3567447"/>
              <a:chExt cx="4072494" cy="388404"/>
            </a:xfrm>
          </p:grpSpPr>
          <p:sp>
            <p:nvSpPr>
              <p:cNvPr id="145" name="Up Arrow 144"/>
              <p:cNvSpPr/>
              <p:nvPr/>
            </p:nvSpPr>
            <p:spPr>
              <a:xfrm rot="5400000">
                <a:off x="3179247" y="1767204"/>
                <a:ext cx="304800" cy="4072494"/>
              </a:xfrm>
              <a:prstGeom prst="upArrow">
                <a:avLst>
                  <a:gd name="adj1" fmla="val 0"/>
                  <a:gd name="adj2" fmla="val 4805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1" name="TextBox 150"/>
              <p:cNvSpPr txBox="1"/>
              <p:nvPr/>
            </p:nvSpPr>
            <p:spPr>
              <a:xfrm rot="10800000">
                <a:off x="1295402" y="3567447"/>
                <a:ext cx="3732011" cy="251817"/>
              </a:xfrm>
              <a:prstGeom prst="rect">
                <a:avLst/>
              </a:prstGeom>
              <a:noFill/>
            </p:spPr>
            <p:txBody>
              <a:bodyPr wrap="square" rtlCol="0">
                <a:spAutoFit/>
              </a:bodyPr>
              <a:lstStyle/>
              <a:p>
                <a:pPr algn="ctr"/>
                <a:r>
                  <a:rPr lang="en-US" sz="1200" dirty="0">
                    <a:solidFill>
                      <a:prstClr val="black"/>
                    </a:solidFill>
                  </a:rPr>
                  <a:t>Display Results </a:t>
                </a:r>
                <a:r>
                  <a:rPr lang="en-US" sz="1200" dirty="0" err="1">
                    <a:solidFill>
                      <a:prstClr val="black"/>
                    </a:solidFill>
                  </a:rPr>
                  <a:t>Msg.lvclass</a:t>
                </a:r>
                <a:endParaRPr lang="en-US" sz="1200" dirty="0">
                  <a:solidFill>
                    <a:prstClr val="black"/>
                  </a:solidFill>
                </a:endParaRPr>
              </a:p>
            </p:txBody>
          </p:sp>
        </p:grpSp>
        <p:sp>
          <p:nvSpPr>
            <p:cNvPr id="144" name="Rectangle 143"/>
            <p:cNvSpPr/>
            <p:nvPr/>
          </p:nvSpPr>
          <p:spPr>
            <a:xfrm>
              <a:off x="3686770" y="1279637"/>
              <a:ext cx="1042881" cy="521462"/>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Display Results.vi</a:t>
              </a:r>
            </a:p>
          </p:txBody>
        </p:sp>
      </p:grpSp>
      <p:sp>
        <p:nvSpPr>
          <p:cNvPr id="152" name="Rectangle 151"/>
          <p:cNvSpPr/>
          <p:nvPr/>
        </p:nvSpPr>
        <p:spPr>
          <a:xfrm>
            <a:off x="5159488" y="5438141"/>
            <a:ext cx="1040011" cy="461665"/>
          </a:xfrm>
          <a:prstGeom prst="rect">
            <a:avLst/>
          </a:prstGeom>
          <a:solidFill>
            <a:schemeClr val="bg1"/>
          </a:solidFill>
          <a:ln>
            <a:solidFill>
              <a:schemeClr val="tx2"/>
            </a:solidFill>
          </a:ln>
        </p:spPr>
        <p:txBody>
          <a:bodyPr wrap="square" rtlCol="0">
            <a:spAutoFit/>
          </a:bodyPr>
          <a:lstStyle/>
          <a:p>
            <a:pPr algn="ctr"/>
            <a:r>
              <a:rPr lang="en-US" sz="1200" dirty="0" err="1">
                <a:solidFill>
                  <a:prstClr val="black"/>
                </a:solidFill>
              </a:rPr>
              <a:t>Checkin</a:t>
            </a:r>
            <a:r>
              <a:rPr lang="en-US" sz="1200" dirty="0">
                <a:solidFill>
                  <a:prstClr val="black"/>
                </a:solidFill>
              </a:rPr>
              <a:t> HW.vi</a:t>
            </a:r>
          </a:p>
        </p:txBody>
      </p:sp>
    </p:spTree>
    <p:extLst>
      <p:ext uri="{BB962C8B-B14F-4D97-AF65-F5344CB8AC3E}">
        <p14:creationId xmlns:p14="http://schemas.microsoft.com/office/powerpoint/2010/main" val="53143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4"/>
                                        </p:tgtEl>
                                        <p:attrNameLst>
                                          <p:attrName>style.visibility</p:attrName>
                                        </p:attrNameLst>
                                      </p:cBhvr>
                                      <p:to>
                                        <p:strVal val="visible"/>
                                      </p:to>
                                    </p:set>
                                    <p:animEffect transition="in" filter="fade">
                                      <p:cBhvr>
                                        <p:cTn id="17" dur="500"/>
                                        <p:tgtEl>
                                          <p:spTgt spid="1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500"/>
                                        <p:tgtEl>
                                          <p:spTgt spid="2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2"/>
                                        </p:tgtEl>
                                        <p:attrNameLst>
                                          <p:attrName>style.visibility</p:attrName>
                                        </p:attrNameLst>
                                      </p:cBhvr>
                                      <p:to>
                                        <p:strVal val="visible"/>
                                      </p:to>
                                    </p:set>
                                    <p:animEffect transition="in" filter="fade">
                                      <p:cBhvr>
                                        <p:cTn id="37" dur="500"/>
                                        <p:tgtEl>
                                          <p:spTgt spid="2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3"/>
                                        </p:tgtEl>
                                        <p:attrNameLst>
                                          <p:attrName>style.visibility</p:attrName>
                                        </p:attrNameLst>
                                      </p:cBhvr>
                                      <p:to>
                                        <p:strVal val="visible"/>
                                      </p:to>
                                    </p:set>
                                    <p:animEffect transition="in" filter="fade">
                                      <p:cBhvr>
                                        <p:cTn id="42" dur="500"/>
                                        <p:tgtEl>
                                          <p:spTgt spid="2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4"/>
                                        </p:tgtEl>
                                        <p:attrNameLst>
                                          <p:attrName>style.visibility</p:attrName>
                                        </p:attrNameLst>
                                      </p:cBhvr>
                                      <p:to>
                                        <p:strVal val="visible"/>
                                      </p:to>
                                    </p:set>
                                    <p:animEffect transition="in" filter="fade">
                                      <p:cBhvr>
                                        <p:cTn id="47" dur="500"/>
                                        <p:tgtEl>
                                          <p:spTgt spid="23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8"/>
                                        </p:tgtEl>
                                        <p:attrNameLst>
                                          <p:attrName>style.visibility</p:attrName>
                                        </p:attrNameLst>
                                      </p:cBhvr>
                                      <p:to>
                                        <p:strVal val="visible"/>
                                      </p:to>
                                    </p:set>
                                    <p:animEffect transition="in" filter="fade">
                                      <p:cBhvr>
                                        <p:cTn id="52" dur="500"/>
                                        <p:tgtEl>
                                          <p:spTgt spid="1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2"/>
                                        </p:tgtEl>
                                        <p:attrNameLst>
                                          <p:attrName>style.visibility</p:attrName>
                                        </p:attrNameLst>
                                      </p:cBhvr>
                                      <p:to>
                                        <p:strVal val="visible"/>
                                      </p:to>
                                    </p:set>
                                    <p:animEffect transition="in" filter="fade">
                                      <p:cBhvr>
                                        <p:cTn id="57" dur="500"/>
                                        <p:tgtEl>
                                          <p:spTgt spid="1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2"/>
                                        </p:tgtEl>
                                        <p:attrNameLst>
                                          <p:attrName>style.visibility</p:attrName>
                                        </p:attrNameLst>
                                      </p:cBhvr>
                                      <p:to>
                                        <p:strVal val="visible"/>
                                      </p:to>
                                    </p:set>
                                    <p:animEffect transition="in" filter="fade">
                                      <p:cBhvr>
                                        <p:cTn id="62"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114" grpId="0" animBg="1"/>
      <p:bldP spid="15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t>TestStand</a:t>
            </a:r>
            <a:r>
              <a:rPr lang="en-US" dirty="0" smtClean="0"/>
              <a:t> Integration</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308300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14600" y="2762745"/>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mj-lt"/>
              </a:rPr>
              <a:t>Controller</a:t>
            </a:r>
          </a:p>
        </p:txBody>
      </p:sp>
      <p:sp>
        <p:nvSpPr>
          <p:cNvPr id="5" name="Rounded Rectangle 4"/>
          <p:cNvSpPr/>
          <p:nvPr/>
        </p:nvSpPr>
        <p:spPr>
          <a:xfrm>
            <a:off x="6854497" y="2762745"/>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mj-lt"/>
              </a:rPr>
              <a:t>Measurement</a:t>
            </a:r>
          </a:p>
        </p:txBody>
      </p:sp>
      <p:sp>
        <p:nvSpPr>
          <p:cNvPr id="6" name="Rounded Rectangle 5"/>
          <p:cNvSpPr/>
          <p:nvPr/>
        </p:nvSpPr>
        <p:spPr>
          <a:xfrm>
            <a:off x="3812067" y="2762745"/>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mj-lt"/>
              </a:rPr>
              <a:t>User Interface</a:t>
            </a:r>
          </a:p>
        </p:txBody>
      </p:sp>
      <p:sp>
        <p:nvSpPr>
          <p:cNvPr id="8" name="Rounded Rectangle 7"/>
          <p:cNvSpPr/>
          <p:nvPr/>
        </p:nvSpPr>
        <p:spPr>
          <a:xfrm>
            <a:off x="2667000" y="3829050"/>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Test Step Controller</a:t>
            </a:r>
          </a:p>
        </p:txBody>
      </p:sp>
      <p:sp>
        <p:nvSpPr>
          <p:cNvPr id="10" name="Rounded Rectangle 9"/>
          <p:cNvSpPr/>
          <p:nvPr/>
        </p:nvSpPr>
        <p:spPr>
          <a:xfrm>
            <a:off x="6993910" y="5394622"/>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Diode I-V</a:t>
            </a:r>
          </a:p>
        </p:txBody>
      </p:sp>
      <p:sp>
        <p:nvSpPr>
          <p:cNvPr id="16" name="Rounded Rectangle 15"/>
          <p:cNvSpPr/>
          <p:nvPr/>
        </p:nvSpPr>
        <p:spPr>
          <a:xfrm>
            <a:off x="4800600" y="5394622"/>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Strain</a:t>
            </a:r>
          </a:p>
        </p:txBody>
      </p:sp>
      <p:sp>
        <p:nvSpPr>
          <p:cNvPr id="17" name="Rounded Rectangle 16"/>
          <p:cNvSpPr/>
          <p:nvPr/>
        </p:nvSpPr>
        <p:spPr>
          <a:xfrm>
            <a:off x="5867400" y="5394622"/>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Resistance</a:t>
            </a:r>
          </a:p>
        </p:txBody>
      </p:sp>
      <p:sp>
        <p:nvSpPr>
          <p:cNvPr id="20" name="Rounded Rectangle 19"/>
          <p:cNvSpPr/>
          <p:nvPr/>
        </p:nvSpPr>
        <p:spPr>
          <a:xfrm>
            <a:off x="8305801" y="5394623"/>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Frequency Curve</a:t>
            </a:r>
          </a:p>
        </p:txBody>
      </p:sp>
      <p:sp>
        <p:nvSpPr>
          <p:cNvPr id="24" name="Rounded Rectangle 23"/>
          <p:cNvSpPr/>
          <p:nvPr/>
        </p:nvSpPr>
        <p:spPr>
          <a:xfrm>
            <a:off x="5318544" y="1251466"/>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mj-lt"/>
              </a:rPr>
              <a:t>Actor</a:t>
            </a:r>
          </a:p>
        </p:txBody>
      </p:sp>
      <p:sp>
        <p:nvSpPr>
          <p:cNvPr id="2" name="Title 1"/>
          <p:cNvSpPr>
            <a:spLocks noGrp="1"/>
          </p:cNvSpPr>
          <p:nvPr>
            <p:ph type="title"/>
          </p:nvPr>
        </p:nvSpPr>
        <p:spPr/>
        <p:txBody>
          <a:bodyPr/>
          <a:lstStyle/>
          <a:p>
            <a:r>
              <a:rPr lang="en-US" dirty="0" smtClean="0"/>
              <a:t>Measurement System Class Hierarchy</a:t>
            </a:r>
            <a:endParaRPr lang="en-US" dirty="0"/>
          </a:p>
        </p:txBody>
      </p:sp>
      <p:sp>
        <p:nvSpPr>
          <p:cNvPr id="39" name="Rounded Rectangle 38"/>
          <p:cNvSpPr/>
          <p:nvPr/>
        </p:nvSpPr>
        <p:spPr>
          <a:xfrm>
            <a:off x="8153400" y="2762745"/>
            <a:ext cx="121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mj-lt"/>
              </a:rPr>
              <a:t>Results</a:t>
            </a:r>
          </a:p>
        </p:txBody>
      </p:sp>
      <p:sp>
        <p:nvSpPr>
          <p:cNvPr id="41" name="Rounded Rectangle 40"/>
          <p:cNvSpPr/>
          <p:nvPr/>
        </p:nvSpPr>
        <p:spPr>
          <a:xfrm>
            <a:off x="3970818" y="3829050"/>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Operator UI</a:t>
            </a:r>
          </a:p>
        </p:txBody>
      </p:sp>
      <p:cxnSp>
        <p:nvCxnSpPr>
          <p:cNvPr id="62" name="Elbow Connector 61"/>
          <p:cNvCxnSpPr>
            <a:stCxn id="4" idx="0"/>
            <a:endCxn id="24" idx="2"/>
          </p:cNvCxnSpPr>
          <p:nvPr/>
        </p:nvCxnSpPr>
        <p:spPr>
          <a:xfrm rot="5400000" flipH="1" flipV="1">
            <a:off x="4075334" y="909934"/>
            <a:ext cx="901679" cy="2803944"/>
          </a:xfrm>
          <a:prstGeom prst="bentConnector3">
            <a:avLst>
              <a:gd name="adj1" fmla="val 25815"/>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Elbow Connector 64"/>
          <p:cNvCxnSpPr>
            <a:stCxn id="5" idx="0"/>
            <a:endCxn id="24" idx="2"/>
          </p:cNvCxnSpPr>
          <p:nvPr/>
        </p:nvCxnSpPr>
        <p:spPr>
          <a:xfrm rot="16200000" flipV="1">
            <a:off x="6245283" y="1543930"/>
            <a:ext cx="901679" cy="1535953"/>
          </a:xfrm>
          <a:prstGeom prst="bentConnector3">
            <a:avLst>
              <a:gd name="adj1" fmla="val 25815"/>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7" name="Elbow Connector 66"/>
          <p:cNvCxnSpPr>
            <a:stCxn id="39" idx="0"/>
            <a:endCxn id="24" idx="2"/>
          </p:cNvCxnSpPr>
          <p:nvPr/>
        </p:nvCxnSpPr>
        <p:spPr>
          <a:xfrm rot="16200000" flipV="1">
            <a:off x="6894734" y="894478"/>
            <a:ext cx="901679" cy="2834856"/>
          </a:xfrm>
          <a:prstGeom prst="bentConnector3">
            <a:avLst>
              <a:gd name="adj1" fmla="val 25815"/>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7" name="Elbow Connector 106"/>
          <p:cNvCxnSpPr>
            <a:stCxn id="10" idx="0"/>
            <a:endCxn id="5" idx="2"/>
          </p:cNvCxnSpPr>
          <p:nvPr/>
        </p:nvCxnSpPr>
        <p:spPr>
          <a:xfrm rot="5400000" flipH="1" flipV="1">
            <a:off x="6446466" y="4376992"/>
            <a:ext cx="2022277" cy="12987"/>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Elbow Connector 109"/>
          <p:cNvCxnSpPr>
            <a:stCxn id="16" idx="0"/>
            <a:endCxn id="5" idx="2"/>
          </p:cNvCxnSpPr>
          <p:nvPr/>
        </p:nvCxnSpPr>
        <p:spPr>
          <a:xfrm rot="5400000" flipH="1" flipV="1">
            <a:off x="5349811" y="3280337"/>
            <a:ext cx="2022277" cy="2206297"/>
          </a:xfrm>
          <a:prstGeom prst="bentConnector3">
            <a:avLst>
              <a:gd name="adj1" fmla="val 62052"/>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3" name="Elbow Connector 112"/>
          <p:cNvCxnSpPr>
            <a:stCxn id="17" idx="0"/>
            <a:endCxn id="5" idx="2"/>
          </p:cNvCxnSpPr>
          <p:nvPr/>
        </p:nvCxnSpPr>
        <p:spPr>
          <a:xfrm rot="5400000" flipH="1" flipV="1">
            <a:off x="5883211" y="3813737"/>
            <a:ext cx="2022277" cy="1139497"/>
          </a:xfrm>
          <a:prstGeom prst="bentConnector3">
            <a:avLst>
              <a:gd name="adj1" fmla="val 62052"/>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6" name="Elbow Connector 125"/>
          <p:cNvCxnSpPr>
            <a:stCxn id="20" idx="0"/>
            <a:endCxn id="39" idx="2"/>
          </p:cNvCxnSpPr>
          <p:nvPr/>
        </p:nvCxnSpPr>
        <p:spPr>
          <a:xfrm rot="16200000" flipV="1">
            <a:off x="7751862" y="4383484"/>
            <a:ext cx="2022278" cy="1"/>
          </a:xfrm>
          <a:prstGeom prst="bentConnector3">
            <a:avLst>
              <a:gd name="adj1" fmla="val 50000"/>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Elbow Connector 130"/>
          <p:cNvCxnSpPr>
            <a:stCxn id="41" idx="0"/>
            <a:endCxn id="6" idx="2"/>
          </p:cNvCxnSpPr>
          <p:nvPr/>
        </p:nvCxnSpPr>
        <p:spPr>
          <a:xfrm rot="16200000" flipV="1">
            <a:off x="4196492" y="3597523"/>
            <a:ext cx="456705" cy="6351"/>
          </a:xfrm>
          <a:prstGeom prst="bentConnector3">
            <a:avLst>
              <a:gd name="adj1" fmla="val 50000"/>
            </a:avLst>
          </a:prstGeom>
          <a:ln w="3175">
            <a:tailEnd type="arrow"/>
          </a:ln>
          <a:effectLst/>
        </p:spPr>
        <p:style>
          <a:lnRef idx="2">
            <a:schemeClr val="accent1"/>
          </a:lnRef>
          <a:fillRef idx="0">
            <a:schemeClr val="accent1"/>
          </a:fillRef>
          <a:effectRef idx="1">
            <a:schemeClr val="accent1"/>
          </a:effectRef>
          <a:fontRef idx="minor">
            <a:schemeClr val="tx1"/>
          </a:fontRef>
        </p:style>
      </p:cxnSp>
      <p:cxnSp>
        <p:nvCxnSpPr>
          <p:cNvPr id="135" name="Elbow Connector 134"/>
          <p:cNvCxnSpPr>
            <a:stCxn id="8" idx="0"/>
            <a:endCxn id="4" idx="2"/>
          </p:cNvCxnSpPr>
          <p:nvPr/>
        </p:nvCxnSpPr>
        <p:spPr>
          <a:xfrm rot="5400000" flipH="1" flipV="1">
            <a:off x="2895849" y="3600698"/>
            <a:ext cx="456705" cy="12700"/>
          </a:xfrm>
          <a:prstGeom prst="bentConnector3">
            <a:avLst>
              <a:gd name="adj1" fmla="val 50000"/>
            </a:avLst>
          </a:prstGeom>
          <a:ln w="3175">
            <a:tailEnd type="arrow"/>
          </a:ln>
          <a:effectLst/>
        </p:spPr>
        <p:style>
          <a:lnRef idx="2">
            <a:schemeClr val="accent1"/>
          </a:lnRef>
          <a:fillRef idx="0">
            <a:schemeClr val="accent1"/>
          </a:fillRef>
          <a:effectRef idx="1">
            <a:schemeClr val="accent1"/>
          </a:effectRef>
          <a:fontRef idx="minor">
            <a:schemeClr val="tx1"/>
          </a:fontRef>
        </p:style>
      </p:cxnSp>
      <p:sp>
        <p:nvSpPr>
          <p:cNvPr id="145" name="Rounded Rectangle 144"/>
          <p:cNvSpPr/>
          <p:nvPr/>
        </p:nvSpPr>
        <p:spPr>
          <a:xfrm>
            <a:off x="9366625" y="5394622"/>
            <a:ext cx="914400" cy="4191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latin typeface="+mj-lt"/>
              </a:rPr>
              <a:t>Voltage</a:t>
            </a:r>
          </a:p>
        </p:txBody>
      </p:sp>
      <p:cxnSp>
        <p:nvCxnSpPr>
          <p:cNvPr id="146" name="Elbow Connector 145"/>
          <p:cNvCxnSpPr>
            <a:stCxn id="145" idx="0"/>
            <a:endCxn id="39" idx="2"/>
          </p:cNvCxnSpPr>
          <p:nvPr/>
        </p:nvCxnSpPr>
        <p:spPr>
          <a:xfrm rot="16200000" flipV="1">
            <a:off x="8282276" y="3853072"/>
            <a:ext cx="2022277" cy="1060825"/>
          </a:xfrm>
          <a:prstGeom prst="bentConnector3">
            <a:avLst>
              <a:gd name="adj1" fmla="val 62686"/>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61" name="TextBox 160"/>
          <p:cNvSpPr txBox="1"/>
          <p:nvPr/>
        </p:nvSpPr>
        <p:spPr>
          <a:xfrm>
            <a:off x="2286001" y="2381745"/>
            <a:ext cx="3276601" cy="384721"/>
          </a:xfrm>
          <a:prstGeom prst="rect">
            <a:avLst/>
          </a:prstGeom>
          <a:noFill/>
        </p:spPr>
        <p:txBody>
          <a:bodyPr wrap="square" rtlCol="0">
            <a:spAutoFit/>
          </a:bodyPr>
          <a:lstStyle/>
          <a:p>
            <a:r>
              <a:rPr lang="en-US" dirty="0">
                <a:ln>
                  <a:solidFill>
                    <a:sysClr val="windowText" lastClr="000000"/>
                  </a:solidFill>
                </a:ln>
                <a:solidFill>
                  <a:sysClr val="windowText" lastClr="000000"/>
                </a:solidFill>
              </a:rPr>
              <a:t>User-Developed Code</a:t>
            </a:r>
          </a:p>
        </p:txBody>
      </p:sp>
      <p:sp>
        <p:nvSpPr>
          <p:cNvPr id="168" name="Rounded Rectangle 167"/>
          <p:cNvSpPr/>
          <p:nvPr/>
        </p:nvSpPr>
        <p:spPr>
          <a:xfrm>
            <a:off x="4648201" y="1079521"/>
            <a:ext cx="2206297" cy="1018928"/>
          </a:xfrm>
          <a:prstGeom prst="roundRect">
            <a:avLst/>
          </a:prstGeom>
          <a:solidFill>
            <a:schemeClr val="bg1">
              <a:lumMod val="85000"/>
              <a:alpha val="54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7" name="TextBox 166"/>
          <p:cNvSpPr txBox="1"/>
          <p:nvPr/>
        </p:nvSpPr>
        <p:spPr>
          <a:xfrm>
            <a:off x="4657787" y="1066801"/>
            <a:ext cx="677383" cy="384721"/>
          </a:xfrm>
          <a:prstGeom prst="rect">
            <a:avLst/>
          </a:prstGeom>
          <a:noFill/>
        </p:spPr>
        <p:txBody>
          <a:bodyPr wrap="square" rtlCol="0">
            <a:spAutoFit/>
          </a:bodyPr>
          <a:lstStyle/>
          <a:p>
            <a:r>
              <a:rPr lang="en-US" dirty="0"/>
              <a:t>vi.lib</a:t>
            </a:r>
          </a:p>
        </p:txBody>
      </p:sp>
      <p:cxnSp>
        <p:nvCxnSpPr>
          <p:cNvPr id="175" name="Straight Connector 174"/>
          <p:cNvCxnSpPr/>
          <p:nvPr/>
        </p:nvCxnSpPr>
        <p:spPr>
          <a:xfrm>
            <a:off x="1524000" y="4727377"/>
            <a:ext cx="9144000" cy="0"/>
          </a:xfrm>
          <a:prstGeom prst="line">
            <a:avLst/>
          </a:prstGeom>
          <a:ln>
            <a:prstDash val="lgDash"/>
          </a:ln>
        </p:spPr>
        <p:style>
          <a:lnRef idx="2">
            <a:schemeClr val="accent1"/>
          </a:lnRef>
          <a:fillRef idx="0">
            <a:schemeClr val="accent1"/>
          </a:fillRef>
          <a:effectRef idx="1">
            <a:schemeClr val="accent1"/>
          </a:effectRef>
          <a:fontRef idx="minor">
            <a:schemeClr val="tx1"/>
          </a:fontRef>
        </p:style>
      </p:cxnSp>
      <p:sp>
        <p:nvSpPr>
          <p:cNvPr id="176" name="TextBox 175"/>
          <p:cNvSpPr txBox="1"/>
          <p:nvPr/>
        </p:nvSpPr>
        <p:spPr>
          <a:xfrm>
            <a:off x="1523998" y="4781551"/>
            <a:ext cx="3048002" cy="307777"/>
          </a:xfrm>
          <a:prstGeom prst="rect">
            <a:avLst/>
          </a:prstGeom>
          <a:noFill/>
          <a:effectLst/>
        </p:spPr>
        <p:txBody>
          <a:bodyPr wrap="square" rtlCol="0">
            <a:spAutoFit/>
          </a:bodyPr>
          <a:lstStyle/>
          <a:p>
            <a:r>
              <a:rPr lang="en-US" sz="1400" dirty="0">
                <a:solidFill>
                  <a:schemeClr val="bg1">
                    <a:lumMod val="65000"/>
                  </a:schemeClr>
                </a:solidFill>
              </a:rPr>
              <a:t>Dynamically Loaded at Run-Time</a:t>
            </a:r>
          </a:p>
        </p:txBody>
      </p:sp>
      <p:sp>
        <p:nvSpPr>
          <p:cNvPr id="177" name="TextBox 176"/>
          <p:cNvSpPr txBox="1"/>
          <p:nvPr/>
        </p:nvSpPr>
        <p:spPr>
          <a:xfrm>
            <a:off x="1524000" y="4419601"/>
            <a:ext cx="1905001" cy="307777"/>
          </a:xfrm>
          <a:prstGeom prst="rect">
            <a:avLst/>
          </a:prstGeom>
          <a:noFill/>
          <a:effectLst/>
        </p:spPr>
        <p:txBody>
          <a:bodyPr wrap="square" rtlCol="0">
            <a:spAutoFit/>
          </a:bodyPr>
          <a:lstStyle/>
          <a:p>
            <a:r>
              <a:rPr lang="en-US" sz="1400" dirty="0">
                <a:solidFill>
                  <a:schemeClr val="bg1">
                    <a:lumMod val="65000"/>
                  </a:schemeClr>
                </a:solidFill>
              </a:rPr>
              <a:t>Statically linked</a:t>
            </a:r>
          </a:p>
        </p:txBody>
      </p:sp>
      <p:cxnSp>
        <p:nvCxnSpPr>
          <p:cNvPr id="66" name="Elbow Connector 65"/>
          <p:cNvCxnSpPr>
            <a:stCxn id="6" idx="0"/>
            <a:endCxn id="24" idx="2"/>
          </p:cNvCxnSpPr>
          <p:nvPr/>
        </p:nvCxnSpPr>
        <p:spPr>
          <a:xfrm rot="5400000" flipH="1" flipV="1">
            <a:off x="4724067" y="1558669"/>
            <a:ext cx="901679" cy="1506477"/>
          </a:xfrm>
          <a:prstGeom prst="bentConnector3">
            <a:avLst>
              <a:gd name="adj1" fmla="val 25815"/>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Elbow Connector 35"/>
          <p:cNvCxnSpPr/>
          <p:nvPr/>
        </p:nvCxnSpPr>
        <p:spPr>
          <a:xfrm rot="5400000" flipH="1" flipV="1">
            <a:off x="5883211" y="3813737"/>
            <a:ext cx="2022277" cy="1139497"/>
          </a:xfrm>
          <a:prstGeom prst="bentConnector3">
            <a:avLst>
              <a:gd name="adj1" fmla="val 62052"/>
            </a:avLst>
          </a:prstGeom>
          <a:ln w="3175">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Rounded Rectangle 37"/>
          <p:cNvSpPr/>
          <p:nvPr/>
        </p:nvSpPr>
        <p:spPr>
          <a:xfrm>
            <a:off x="2286000" y="2362200"/>
            <a:ext cx="8001000" cy="1143000"/>
          </a:xfrm>
          <a:prstGeom prst="roundRect">
            <a:avLst>
              <a:gd name="adj" fmla="val 7937"/>
            </a:avLst>
          </a:prstGeom>
          <a:solidFill>
            <a:schemeClr val="bg1">
              <a:lumMod val="85000"/>
              <a:alpha val="54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chemeClr val="tx1"/>
              </a:solidFill>
            </a:endParaRPr>
          </a:p>
        </p:txBody>
      </p:sp>
      <p:sp>
        <p:nvSpPr>
          <p:cNvPr id="40" name="Rounded Rectangle 39"/>
          <p:cNvSpPr/>
          <p:nvPr/>
        </p:nvSpPr>
        <p:spPr>
          <a:xfrm>
            <a:off x="2286000" y="3657600"/>
            <a:ext cx="3962400" cy="762000"/>
          </a:xfrm>
          <a:prstGeom prst="roundRect">
            <a:avLst>
              <a:gd name="adj" fmla="val 7937"/>
            </a:avLst>
          </a:prstGeom>
          <a:solidFill>
            <a:schemeClr val="bg1">
              <a:lumMod val="85000"/>
              <a:alpha val="54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3" name="TextBox 42"/>
          <p:cNvSpPr txBox="1"/>
          <p:nvPr/>
        </p:nvSpPr>
        <p:spPr>
          <a:xfrm>
            <a:off x="4953000" y="3669268"/>
            <a:ext cx="2209800" cy="677108"/>
          </a:xfrm>
          <a:prstGeom prst="rect">
            <a:avLst/>
          </a:prstGeom>
          <a:noFill/>
        </p:spPr>
        <p:txBody>
          <a:bodyPr wrap="square" rtlCol="0">
            <a:spAutoFit/>
          </a:bodyPr>
          <a:lstStyle/>
          <a:p>
            <a:r>
              <a:rPr lang="en-US" dirty="0" err="1" smtClean="0"/>
              <a:t>TestStand</a:t>
            </a:r>
            <a:endParaRPr lang="en-US" dirty="0" smtClean="0"/>
          </a:p>
          <a:p>
            <a:r>
              <a:rPr lang="en-US" dirty="0" smtClean="0"/>
              <a:t>API</a:t>
            </a:r>
            <a:endParaRPr lang="en-US" dirty="0"/>
          </a:p>
        </p:txBody>
      </p:sp>
      <p:sp>
        <p:nvSpPr>
          <p:cNvPr id="45" name="Rounded Rectangle 44"/>
          <p:cNvSpPr/>
          <p:nvPr/>
        </p:nvSpPr>
        <p:spPr>
          <a:xfrm>
            <a:off x="6858000" y="4953000"/>
            <a:ext cx="2438400" cy="1066800"/>
          </a:xfrm>
          <a:prstGeom prst="roundRect">
            <a:avLst>
              <a:gd name="adj" fmla="val 12782"/>
            </a:avLst>
          </a:prstGeom>
          <a:solidFill>
            <a:schemeClr val="bg1">
              <a:lumMod val="85000"/>
              <a:alpha val="54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6" name="TextBox 45"/>
          <p:cNvSpPr txBox="1"/>
          <p:nvPr/>
        </p:nvSpPr>
        <p:spPr>
          <a:xfrm>
            <a:off x="6858001" y="4953001"/>
            <a:ext cx="914399" cy="384721"/>
          </a:xfrm>
          <a:prstGeom prst="rect">
            <a:avLst/>
          </a:prstGeom>
          <a:noFill/>
        </p:spPr>
        <p:txBody>
          <a:bodyPr wrap="square" rtlCol="0">
            <a:spAutoFit/>
          </a:bodyPr>
          <a:lstStyle/>
          <a:p>
            <a:r>
              <a:rPr lang="en-US" dirty="0"/>
              <a:t>Plugin</a:t>
            </a:r>
          </a:p>
        </p:txBody>
      </p:sp>
      <p:sp>
        <p:nvSpPr>
          <p:cNvPr id="3" name="TextBox 2"/>
          <p:cNvSpPr txBox="1"/>
          <p:nvPr/>
        </p:nvSpPr>
        <p:spPr>
          <a:xfrm>
            <a:off x="404406" y="1184593"/>
            <a:ext cx="2108758" cy="969496"/>
          </a:xfrm>
          <a:prstGeom prst="rect">
            <a:avLst/>
          </a:prstGeom>
          <a:noFill/>
        </p:spPr>
        <p:txBody>
          <a:bodyPr wrap="square" rtlCol="0">
            <a:spAutoFit/>
          </a:bodyPr>
          <a:lstStyle/>
          <a:p>
            <a:r>
              <a:rPr lang="en-US" dirty="0" smtClean="0"/>
              <a:t>Only </a:t>
            </a:r>
            <a:r>
              <a:rPr lang="en-US" smtClean="0"/>
              <a:t>this implementation </a:t>
            </a:r>
            <a:r>
              <a:rPr lang="en-US" dirty="0" smtClean="0"/>
              <a:t>is different</a:t>
            </a:r>
            <a:endParaRPr lang="en-US" dirty="0"/>
          </a:p>
        </p:txBody>
      </p:sp>
      <p:cxnSp>
        <p:nvCxnSpPr>
          <p:cNvPr id="9" name="Curved Connector 8"/>
          <p:cNvCxnSpPr>
            <a:stCxn id="3" idx="2"/>
            <a:endCxn id="40" idx="1"/>
          </p:cNvCxnSpPr>
          <p:nvPr/>
        </p:nvCxnSpPr>
        <p:spPr>
          <a:xfrm rot="16200000" flipH="1">
            <a:off x="930137" y="2682736"/>
            <a:ext cx="1884511" cy="827215"/>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242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System Description</a:t>
            </a:r>
            <a:endParaRPr lang="en-US" dirty="0"/>
          </a:p>
        </p:txBody>
      </p:sp>
      <p:sp>
        <p:nvSpPr>
          <p:cNvPr id="6" name="Rectangle 5"/>
          <p:cNvSpPr/>
          <p:nvPr/>
        </p:nvSpPr>
        <p:spPr>
          <a:xfrm>
            <a:off x="1997935" y="2318974"/>
            <a:ext cx="1744648" cy="1560549"/>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Test Sequence</a:t>
            </a:r>
          </a:p>
        </p:txBody>
      </p:sp>
      <p:sp>
        <p:nvSpPr>
          <p:cNvPr id="7" name="Rectangle 6"/>
          <p:cNvSpPr/>
          <p:nvPr/>
        </p:nvSpPr>
        <p:spPr>
          <a:xfrm>
            <a:off x="5210448" y="2318974"/>
            <a:ext cx="1744648" cy="1560549"/>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Controller</a:t>
            </a:r>
          </a:p>
        </p:txBody>
      </p:sp>
      <p:sp>
        <p:nvSpPr>
          <p:cNvPr id="8" name="Rectangle 7"/>
          <p:cNvSpPr/>
          <p:nvPr/>
        </p:nvSpPr>
        <p:spPr>
          <a:xfrm>
            <a:off x="8423290" y="2318974"/>
            <a:ext cx="1744648" cy="1560549"/>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Measurement</a:t>
            </a:r>
          </a:p>
        </p:txBody>
      </p:sp>
      <p:sp>
        <p:nvSpPr>
          <p:cNvPr id="10" name="Right Arrow 9"/>
          <p:cNvSpPr/>
          <p:nvPr/>
        </p:nvSpPr>
        <p:spPr>
          <a:xfrm>
            <a:off x="3864986" y="2517867"/>
            <a:ext cx="1224046" cy="336589"/>
          </a:xfrm>
          <a:prstGeom prst="right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7077499" y="2517867"/>
            <a:ext cx="1224046" cy="336589"/>
          </a:xfrm>
          <a:prstGeom prst="right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rot="10800000">
            <a:off x="7077499" y="3297546"/>
            <a:ext cx="1224046" cy="336589"/>
          </a:xfrm>
          <a:prstGeom prst="right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rot="10800000">
            <a:off x="3864986" y="3297546"/>
            <a:ext cx="1224046" cy="336589"/>
          </a:xfrm>
          <a:prstGeom prst="rightArrow">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273727" y="4388694"/>
            <a:ext cx="1257908" cy="384721"/>
          </a:xfrm>
          <a:prstGeom prst="rect">
            <a:avLst/>
          </a:prstGeom>
          <a:noFill/>
        </p:spPr>
        <p:txBody>
          <a:bodyPr wrap="none" rtlCol="0">
            <a:spAutoFit/>
          </a:bodyPr>
          <a:lstStyle/>
          <a:p>
            <a:r>
              <a:rPr lang="en-US" dirty="0" err="1"/>
              <a:t>TestStand</a:t>
            </a:r>
            <a:endParaRPr lang="en-US" dirty="0"/>
          </a:p>
        </p:txBody>
      </p:sp>
      <p:sp>
        <p:nvSpPr>
          <p:cNvPr id="15" name="TextBox 14"/>
          <p:cNvSpPr txBox="1"/>
          <p:nvPr/>
        </p:nvSpPr>
        <p:spPr>
          <a:xfrm>
            <a:off x="4935420" y="4388694"/>
            <a:ext cx="2411750" cy="384721"/>
          </a:xfrm>
          <a:prstGeom prst="rect">
            <a:avLst/>
          </a:prstGeom>
          <a:noFill/>
        </p:spPr>
        <p:txBody>
          <a:bodyPr wrap="none" rtlCol="0">
            <a:spAutoFit/>
          </a:bodyPr>
          <a:lstStyle/>
          <a:p>
            <a:r>
              <a:rPr lang="en-US" dirty="0"/>
              <a:t>Measurement Utility</a:t>
            </a:r>
          </a:p>
        </p:txBody>
      </p:sp>
      <p:sp>
        <p:nvSpPr>
          <p:cNvPr id="16" name="TextBox 15"/>
          <p:cNvSpPr txBox="1"/>
          <p:nvPr/>
        </p:nvSpPr>
        <p:spPr>
          <a:xfrm>
            <a:off x="8854043" y="4388694"/>
            <a:ext cx="851515" cy="384721"/>
          </a:xfrm>
          <a:prstGeom prst="rect">
            <a:avLst/>
          </a:prstGeom>
          <a:noFill/>
        </p:spPr>
        <p:txBody>
          <a:bodyPr wrap="none" rtlCol="0">
            <a:spAutoFit/>
          </a:bodyPr>
          <a:lstStyle/>
          <a:p>
            <a:r>
              <a:rPr lang="en-US" dirty="0"/>
              <a:t>Plugin</a:t>
            </a:r>
          </a:p>
        </p:txBody>
      </p:sp>
      <p:sp>
        <p:nvSpPr>
          <p:cNvPr id="17" name="TextBox 16"/>
          <p:cNvSpPr txBox="1"/>
          <p:nvPr/>
        </p:nvSpPr>
        <p:spPr>
          <a:xfrm>
            <a:off x="3834744" y="1899990"/>
            <a:ext cx="1309975" cy="677108"/>
          </a:xfrm>
          <a:prstGeom prst="rect">
            <a:avLst/>
          </a:prstGeom>
          <a:noFill/>
        </p:spPr>
        <p:txBody>
          <a:bodyPr wrap="none" rtlCol="0">
            <a:spAutoFit/>
          </a:bodyPr>
          <a:lstStyle/>
          <a:p>
            <a:pPr algn="ctr"/>
            <a:r>
              <a:rPr lang="en-US" dirty="0"/>
              <a:t>Blocking </a:t>
            </a:r>
          </a:p>
          <a:p>
            <a:pPr algn="ctr"/>
            <a:r>
              <a:rPr lang="en-US" dirty="0"/>
              <a:t>Command</a:t>
            </a:r>
          </a:p>
        </p:txBody>
      </p:sp>
      <p:sp>
        <p:nvSpPr>
          <p:cNvPr id="18" name="TextBox 17"/>
          <p:cNvSpPr txBox="1"/>
          <p:nvPr/>
        </p:nvSpPr>
        <p:spPr>
          <a:xfrm>
            <a:off x="7047258" y="1899990"/>
            <a:ext cx="1309975" cy="677108"/>
          </a:xfrm>
          <a:prstGeom prst="rect">
            <a:avLst/>
          </a:prstGeom>
          <a:noFill/>
        </p:spPr>
        <p:txBody>
          <a:bodyPr wrap="none" rtlCol="0">
            <a:spAutoFit/>
          </a:bodyPr>
          <a:lstStyle/>
          <a:p>
            <a:pPr algn="ctr"/>
            <a:r>
              <a:rPr lang="en-US" dirty="0"/>
              <a:t>A-Sync</a:t>
            </a:r>
          </a:p>
          <a:p>
            <a:pPr algn="ctr"/>
            <a:r>
              <a:rPr lang="en-US" dirty="0"/>
              <a:t>Command</a:t>
            </a:r>
          </a:p>
        </p:txBody>
      </p:sp>
      <p:sp>
        <p:nvSpPr>
          <p:cNvPr id="19" name="TextBox 18"/>
          <p:cNvSpPr txBox="1"/>
          <p:nvPr/>
        </p:nvSpPr>
        <p:spPr>
          <a:xfrm>
            <a:off x="7223635" y="2939703"/>
            <a:ext cx="872547" cy="384721"/>
          </a:xfrm>
          <a:prstGeom prst="rect">
            <a:avLst/>
          </a:prstGeom>
          <a:noFill/>
        </p:spPr>
        <p:txBody>
          <a:bodyPr wrap="none" rtlCol="0">
            <a:spAutoFit/>
          </a:bodyPr>
          <a:lstStyle/>
          <a:p>
            <a:r>
              <a:rPr lang="en-US" dirty="0"/>
              <a:t>Result</a:t>
            </a:r>
          </a:p>
        </p:txBody>
      </p:sp>
      <p:sp>
        <p:nvSpPr>
          <p:cNvPr id="20" name="TextBox 19"/>
          <p:cNvSpPr txBox="1"/>
          <p:nvPr/>
        </p:nvSpPr>
        <p:spPr>
          <a:xfrm>
            <a:off x="3834758" y="3556356"/>
            <a:ext cx="1284327" cy="677108"/>
          </a:xfrm>
          <a:prstGeom prst="rect">
            <a:avLst/>
          </a:prstGeom>
          <a:noFill/>
        </p:spPr>
        <p:txBody>
          <a:bodyPr wrap="none" rtlCol="0">
            <a:spAutoFit/>
          </a:bodyPr>
          <a:lstStyle/>
          <a:p>
            <a:pPr algn="ctr"/>
            <a:r>
              <a:rPr lang="en-US" dirty="0"/>
              <a:t>Result </a:t>
            </a:r>
          </a:p>
          <a:p>
            <a:pPr algn="ctr"/>
            <a:r>
              <a:rPr lang="en-US" dirty="0"/>
              <a:t>(unblocks)</a:t>
            </a:r>
          </a:p>
        </p:txBody>
      </p:sp>
    </p:spTree>
    <p:extLst>
      <p:ext uri="{BB962C8B-B14F-4D97-AF65-F5344CB8AC3E}">
        <p14:creationId xmlns:p14="http://schemas.microsoft.com/office/powerpoint/2010/main" val="14530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6"/>
                                        </p:tgtEl>
                                        <p:attrNameLst>
                                          <p:attrName>fillcolor</p:attrName>
                                        </p:attrNameLst>
                                      </p:cBhvr>
                                      <p:to>
                                        <a:srgbClr val="F3BB0F"/>
                                      </p:to>
                                    </p:animClr>
                                    <p:set>
                                      <p:cBhvr>
                                        <p:cTn id="7" dur="2000" fill="hold"/>
                                        <p:tgtEl>
                                          <p:spTgt spid="6"/>
                                        </p:tgtEl>
                                        <p:attrNameLst>
                                          <p:attrName>fill.type</p:attrName>
                                        </p:attrNameLst>
                                      </p:cBhvr>
                                      <p:to>
                                        <p:strVal val="solid"/>
                                      </p:to>
                                    </p:set>
                                    <p:set>
                                      <p:cBhvr>
                                        <p:cTn id="8" dur="20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Primary Goals</a:t>
            </a:r>
            <a:endParaRPr lang="en-US" dirty="0"/>
          </a:p>
        </p:txBody>
      </p:sp>
      <p:sp>
        <p:nvSpPr>
          <p:cNvPr id="5" name="Content Placeholder 4"/>
          <p:cNvSpPr>
            <a:spLocks noGrp="1"/>
          </p:cNvSpPr>
          <p:nvPr>
            <p:ph idx="1"/>
          </p:nvPr>
        </p:nvSpPr>
        <p:spPr/>
        <p:txBody>
          <a:bodyPr>
            <a:normAutofit fontScale="85000" lnSpcReduction="10000"/>
          </a:bodyPr>
          <a:lstStyle/>
          <a:p>
            <a:pPr marL="457200" indent="-457200">
              <a:buFont typeface="+mj-lt"/>
              <a:buAutoNum type="arabicPeriod"/>
            </a:pPr>
            <a:r>
              <a:rPr lang="en-US" dirty="0"/>
              <a:t>Define an architecture that allowed other developers to add functionality (</a:t>
            </a:r>
            <a:r>
              <a:rPr lang="en-US" dirty="0" err="1"/>
              <a:t>ie</a:t>
            </a:r>
            <a:r>
              <a:rPr lang="en-US" dirty="0"/>
              <a:t>: ‘plugins’) without modifying the calling framework</a:t>
            </a:r>
          </a:p>
          <a:p>
            <a:pPr marL="457200" indent="-457200">
              <a:buFont typeface="+mj-lt"/>
              <a:buAutoNum type="arabicPeriod"/>
            </a:pPr>
            <a:r>
              <a:rPr lang="en-US" dirty="0"/>
              <a:t>Determine the best way to give people writing plugins starting points that included the necessary APIs, parent classes, and stub code in order to minimize the work required</a:t>
            </a:r>
          </a:p>
          <a:p>
            <a:pPr marL="457200" indent="-457200">
              <a:buFont typeface="+mj-lt"/>
              <a:buAutoNum type="arabicPeriod"/>
            </a:pPr>
            <a:r>
              <a:rPr lang="en-US" dirty="0"/>
              <a:t>Develop a strategy to deploy the framework as an executable and manage common dependencies of those plugins appropriately</a:t>
            </a:r>
          </a:p>
          <a:p>
            <a:pPr marL="457200" indent="-457200">
              <a:buFont typeface="+mj-lt"/>
              <a:buAutoNum type="arabicPeriod"/>
            </a:pPr>
            <a:r>
              <a:rPr lang="en-US" dirty="0"/>
              <a:t>Explore the implementation of a hardware abstraction layer, or HAL, which quickly also led to the creation of a measurement abstraction layer, or MAL</a:t>
            </a:r>
          </a:p>
        </p:txBody>
      </p:sp>
    </p:spTree>
    <p:extLst>
      <p:ext uri="{BB962C8B-B14F-4D97-AF65-F5344CB8AC3E}">
        <p14:creationId xmlns:p14="http://schemas.microsoft.com/office/powerpoint/2010/main" val="61719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514475"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cxnSp>
        <p:nvCxnSpPr>
          <p:cNvPr id="5" name="Straight Connector 4"/>
          <p:cNvCxnSpPr/>
          <p:nvPr/>
        </p:nvCxnSpPr>
        <p:spPr>
          <a:xfrm>
            <a:off x="5692202" y="-358493"/>
            <a:ext cx="0" cy="66983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269" idx="0"/>
          </p:cNvCxnSpPr>
          <p:nvPr/>
        </p:nvCxnSpPr>
        <p:spPr>
          <a:xfrm>
            <a:off x="8972792" y="-663192"/>
            <a:ext cx="5342" cy="6751572"/>
          </a:xfrm>
          <a:prstGeom prst="line">
            <a:avLst/>
          </a:prstGeom>
        </p:spPr>
        <p:style>
          <a:lnRef idx="2">
            <a:schemeClr val="accent1"/>
          </a:lnRef>
          <a:fillRef idx="0">
            <a:schemeClr val="accent1"/>
          </a:fillRef>
          <a:effectRef idx="1">
            <a:schemeClr val="accent1"/>
          </a:effectRef>
          <a:fontRef idx="minor">
            <a:schemeClr val="tx1"/>
          </a:fontRef>
        </p:style>
      </p:cxnSp>
      <p:sp>
        <p:nvSpPr>
          <p:cNvPr id="266" name="Rectangle 265"/>
          <p:cNvSpPr/>
          <p:nvPr/>
        </p:nvSpPr>
        <p:spPr>
          <a:xfrm>
            <a:off x="8446642" y="-274772"/>
            <a:ext cx="1042881" cy="622585"/>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Check Validty.vi</a:t>
            </a:r>
          </a:p>
        </p:txBody>
      </p:sp>
      <p:sp>
        <p:nvSpPr>
          <p:cNvPr id="267" name="TextBox 266"/>
          <p:cNvSpPr txBox="1"/>
          <p:nvPr/>
        </p:nvSpPr>
        <p:spPr>
          <a:xfrm>
            <a:off x="6750769" y="-238610"/>
            <a:ext cx="1540615" cy="276999"/>
          </a:xfrm>
          <a:prstGeom prst="rect">
            <a:avLst/>
          </a:prstGeom>
          <a:noFill/>
        </p:spPr>
        <p:txBody>
          <a:bodyPr wrap="none" rtlCol="0">
            <a:spAutoFit/>
          </a:bodyPr>
          <a:lstStyle/>
          <a:p>
            <a:r>
              <a:rPr lang="en-US" sz="1200" dirty="0">
                <a:solidFill>
                  <a:prstClr val="black"/>
                </a:solidFill>
              </a:rPr>
              <a:t>Validate Selection.vi</a:t>
            </a:r>
          </a:p>
        </p:txBody>
      </p:sp>
      <p:cxnSp>
        <p:nvCxnSpPr>
          <p:cNvPr id="268" name="Elbow Connector 267"/>
          <p:cNvCxnSpPr/>
          <p:nvPr/>
        </p:nvCxnSpPr>
        <p:spPr>
          <a:xfrm rot="10800000" flipV="1">
            <a:off x="8460226" y="-514318"/>
            <a:ext cx="365326" cy="581518"/>
          </a:xfrm>
          <a:prstGeom prst="bentConnector3">
            <a:avLst>
              <a:gd name="adj1" fmla="val 603396"/>
            </a:avLst>
          </a:prstGeom>
          <a:ln w="9525"/>
        </p:spPr>
        <p:style>
          <a:lnRef idx="2">
            <a:schemeClr val="accent1"/>
          </a:lnRef>
          <a:fillRef idx="0">
            <a:schemeClr val="accent1"/>
          </a:fillRef>
          <a:effectRef idx="1">
            <a:schemeClr val="accent1"/>
          </a:effectRef>
          <a:fontRef idx="minor">
            <a:schemeClr val="tx1"/>
          </a:fontRef>
        </p:style>
      </p:cxnSp>
      <p:sp>
        <p:nvSpPr>
          <p:cNvPr id="269" name="Oval 268"/>
          <p:cNvSpPr/>
          <p:nvPr/>
        </p:nvSpPr>
        <p:spPr>
          <a:xfrm flipH="1">
            <a:off x="8837452" y="-663192"/>
            <a:ext cx="270680" cy="297748"/>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prstClr val="black"/>
              </a:solidFill>
            </a:endParaRPr>
          </a:p>
        </p:txBody>
      </p:sp>
      <p:sp>
        <p:nvSpPr>
          <p:cNvPr id="271" name="TextBox 270"/>
          <p:cNvSpPr txBox="1"/>
          <p:nvPr/>
        </p:nvSpPr>
        <p:spPr>
          <a:xfrm>
            <a:off x="9146224" y="-663192"/>
            <a:ext cx="1088760" cy="276999"/>
          </a:xfrm>
          <a:prstGeom prst="rect">
            <a:avLst/>
          </a:prstGeom>
          <a:noFill/>
        </p:spPr>
        <p:txBody>
          <a:bodyPr wrap="none" rtlCol="0">
            <a:spAutoFit/>
          </a:bodyPr>
          <a:lstStyle/>
          <a:p>
            <a:r>
              <a:rPr lang="en-US" sz="1200" dirty="0">
                <a:solidFill>
                  <a:prstClr val="black"/>
                </a:solidFill>
              </a:rPr>
              <a:t>HW Selected</a:t>
            </a:r>
          </a:p>
        </p:txBody>
      </p:sp>
      <p:sp>
        <p:nvSpPr>
          <p:cNvPr id="273" name="Up Arrow 272"/>
          <p:cNvSpPr/>
          <p:nvPr/>
        </p:nvSpPr>
        <p:spPr>
          <a:xfrm rot="5400000" flipH="1">
            <a:off x="8215693" y="2905"/>
            <a:ext cx="333699"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nvGrpSpPr>
          <p:cNvPr id="14" name="Group 13"/>
          <p:cNvGrpSpPr/>
          <p:nvPr/>
        </p:nvGrpSpPr>
        <p:grpSpPr>
          <a:xfrm>
            <a:off x="5156617" y="1371601"/>
            <a:ext cx="3356826" cy="713740"/>
            <a:chOff x="3632617" y="1371601"/>
            <a:chExt cx="3356826" cy="713740"/>
          </a:xfrm>
        </p:grpSpPr>
        <p:grpSp>
          <p:nvGrpSpPr>
            <p:cNvPr id="60" name="Group 59"/>
            <p:cNvGrpSpPr/>
            <p:nvPr/>
          </p:nvGrpSpPr>
          <p:grpSpPr>
            <a:xfrm rot="10800000">
              <a:off x="4726030" y="1373853"/>
              <a:ext cx="2263413" cy="427245"/>
              <a:chOff x="1295400" y="3567447"/>
              <a:chExt cx="4072494" cy="388404"/>
            </a:xfrm>
          </p:grpSpPr>
          <p:sp>
            <p:nvSpPr>
              <p:cNvPr id="61" name="Up Arrow 60"/>
              <p:cNvSpPr/>
              <p:nvPr/>
            </p:nvSpPr>
            <p:spPr>
              <a:xfrm rot="5400000">
                <a:off x="3179247" y="1767204"/>
                <a:ext cx="304800" cy="4072494"/>
              </a:xfrm>
              <a:prstGeom prst="upArrow">
                <a:avLst>
                  <a:gd name="adj1" fmla="val 0"/>
                  <a:gd name="adj2" fmla="val 4805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2" name="TextBox 61"/>
              <p:cNvSpPr txBox="1"/>
              <p:nvPr/>
            </p:nvSpPr>
            <p:spPr>
              <a:xfrm rot="10800000">
                <a:off x="1295402" y="3567447"/>
                <a:ext cx="3732011" cy="251817"/>
              </a:xfrm>
              <a:prstGeom prst="rect">
                <a:avLst/>
              </a:prstGeom>
              <a:noFill/>
            </p:spPr>
            <p:txBody>
              <a:bodyPr wrap="square" rtlCol="0">
                <a:spAutoFit/>
              </a:bodyPr>
              <a:lstStyle/>
              <a:p>
                <a:r>
                  <a:rPr lang="en-US" sz="1200" dirty="0">
                    <a:solidFill>
                      <a:prstClr val="black"/>
                    </a:solidFill>
                  </a:rPr>
                  <a:t>Launch </a:t>
                </a:r>
                <a:r>
                  <a:rPr lang="en-US" sz="1200" dirty="0" err="1">
                    <a:solidFill>
                      <a:prstClr val="black"/>
                    </a:solidFill>
                  </a:rPr>
                  <a:t>Msmt</a:t>
                </a:r>
                <a:r>
                  <a:rPr lang="en-US" sz="1200" dirty="0">
                    <a:solidFill>
                      <a:prstClr val="black"/>
                    </a:solidFill>
                  </a:rPr>
                  <a:t> </a:t>
                </a:r>
                <a:r>
                  <a:rPr lang="en-US" sz="1200" dirty="0" err="1">
                    <a:solidFill>
                      <a:prstClr val="black"/>
                    </a:solidFill>
                  </a:rPr>
                  <a:t>Msg.lvclass</a:t>
                </a:r>
                <a:endParaRPr lang="en-US" sz="1200" dirty="0">
                  <a:solidFill>
                    <a:prstClr val="black"/>
                  </a:solidFill>
                </a:endParaRPr>
              </a:p>
            </p:txBody>
          </p:sp>
        </p:grpSp>
        <p:sp>
          <p:nvSpPr>
            <p:cNvPr id="57" name="Rectangle 56"/>
            <p:cNvSpPr/>
            <p:nvPr/>
          </p:nvSpPr>
          <p:spPr>
            <a:xfrm>
              <a:off x="3632617" y="1371601"/>
              <a:ext cx="1042881" cy="713740"/>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Start Msmt.vi</a:t>
              </a:r>
            </a:p>
          </p:txBody>
        </p:sp>
      </p:grpSp>
      <p:grpSp>
        <p:nvGrpSpPr>
          <p:cNvPr id="16" name="Group 15"/>
          <p:cNvGrpSpPr/>
          <p:nvPr/>
        </p:nvGrpSpPr>
        <p:grpSpPr>
          <a:xfrm>
            <a:off x="1699261" y="1676400"/>
            <a:ext cx="3460227" cy="3763754"/>
            <a:chOff x="175260" y="1676400"/>
            <a:chExt cx="3460227" cy="3763754"/>
          </a:xfrm>
        </p:grpSpPr>
        <p:grpSp>
          <p:nvGrpSpPr>
            <p:cNvPr id="63" name="Group 62"/>
            <p:cNvGrpSpPr/>
            <p:nvPr/>
          </p:nvGrpSpPr>
          <p:grpSpPr>
            <a:xfrm flipH="1">
              <a:off x="1600200" y="1872613"/>
              <a:ext cx="2035287" cy="304800"/>
              <a:chOff x="5634219" y="294383"/>
              <a:chExt cx="2035287" cy="304800"/>
            </a:xfrm>
          </p:grpSpPr>
          <p:cxnSp>
            <p:nvCxnSpPr>
              <p:cNvPr id="64" name="Straight Connector 63"/>
              <p:cNvCxnSpPr>
                <a:endCxn id="65" idx="2"/>
              </p:cNvCxnSpPr>
              <p:nvPr/>
            </p:nvCxnSpPr>
            <p:spPr>
              <a:xfrm>
                <a:off x="5634219" y="336174"/>
                <a:ext cx="1951705" cy="0"/>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7585924" y="294383"/>
                <a:ext cx="83582" cy="8358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6" name="TextBox 65"/>
              <p:cNvSpPr txBox="1"/>
              <p:nvPr/>
            </p:nvSpPr>
            <p:spPr>
              <a:xfrm>
                <a:off x="5755829" y="322184"/>
                <a:ext cx="1685077" cy="276999"/>
              </a:xfrm>
              <a:prstGeom prst="rect">
                <a:avLst/>
              </a:prstGeom>
              <a:noFill/>
            </p:spPr>
            <p:txBody>
              <a:bodyPr wrap="none" rtlCol="0">
                <a:spAutoFit/>
              </a:bodyPr>
              <a:lstStyle/>
              <a:p>
                <a:r>
                  <a:rPr lang="en-US" sz="1200" dirty="0">
                    <a:solidFill>
                      <a:prstClr val="black"/>
                    </a:solidFill>
                  </a:rPr>
                  <a:t>Launch Measurement</a:t>
                </a:r>
              </a:p>
            </p:txBody>
          </p:sp>
        </p:grpSp>
        <p:sp>
          <p:nvSpPr>
            <p:cNvPr id="67" name="Rounded Rectangle 66"/>
            <p:cNvSpPr/>
            <p:nvPr/>
          </p:nvSpPr>
          <p:spPr>
            <a:xfrm flipH="1">
              <a:off x="175260" y="1676400"/>
              <a:ext cx="1424940" cy="49329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white"/>
                  </a:solidFill>
                </a:rPr>
                <a:t>Measurement</a:t>
              </a:r>
            </a:p>
          </p:txBody>
        </p:sp>
        <p:cxnSp>
          <p:nvCxnSpPr>
            <p:cNvPr id="68" name="Straight Connector 67"/>
            <p:cNvCxnSpPr/>
            <p:nvPr/>
          </p:nvCxnSpPr>
          <p:spPr>
            <a:xfrm>
              <a:off x="891985" y="2151038"/>
              <a:ext cx="10455" cy="3289116"/>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6629400" y="547056"/>
            <a:ext cx="3563542" cy="1205544"/>
            <a:chOff x="5105400" y="-2615039"/>
            <a:chExt cx="3563542" cy="1205544"/>
          </a:xfrm>
        </p:grpSpPr>
        <p:sp>
          <p:nvSpPr>
            <p:cNvPr id="147" name="TextBox 146"/>
            <p:cNvSpPr txBox="1"/>
            <p:nvPr/>
          </p:nvSpPr>
          <p:spPr>
            <a:xfrm>
              <a:off x="5105400" y="-2190458"/>
              <a:ext cx="1698157" cy="276999"/>
            </a:xfrm>
            <a:prstGeom prst="rect">
              <a:avLst/>
            </a:prstGeom>
            <a:noFill/>
          </p:spPr>
          <p:txBody>
            <a:bodyPr wrap="none" rtlCol="0">
              <a:spAutoFit/>
            </a:bodyPr>
            <a:lstStyle/>
            <a:p>
              <a:r>
                <a:rPr lang="en-US" sz="1200" dirty="0">
                  <a:solidFill>
                    <a:prstClr val="black"/>
                  </a:solidFill>
                </a:rPr>
                <a:t>Send Run </a:t>
              </a:r>
              <a:r>
                <a:rPr lang="en-US" sz="1200" dirty="0" err="1">
                  <a:solidFill>
                    <a:prstClr val="black"/>
                  </a:solidFill>
                </a:rPr>
                <a:t>Rqst.lvclass</a:t>
              </a:r>
              <a:endParaRPr lang="en-US" sz="1200" dirty="0">
                <a:solidFill>
                  <a:prstClr val="black"/>
                </a:solidFill>
              </a:endParaRPr>
            </a:p>
          </p:txBody>
        </p:sp>
        <p:sp>
          <p:nvSpPr>
            <p:cNvPr id="196" name="Oval 195"/>
            <p:cNvSpPr/>
            <p:nvPr/>
          </p:nvSpPr>
          <p:spPr>
            <a:xfrm flipH="1">
              <a:off x="7298018" y="-2615039"/>
              <a:ext cx="270680" cy="297748"/>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prstClr val="black"/>
                </a:solidFill>
              </a:endParaRPr>
            </a:p>
          </p:txBody>
        </p:sp>
        <p:cxnSp>
          <p:nvCxnSpPr>
            <p:cNvPr id="197" name="Elbow Connector 196"/>
            <p:cNvCxnSpPr>
              <a:stCxn id="196" idx="6"/>
              <a:endCxn id="146" idx="0"/>
            </p:cNvCxnSpPr>
            <p:nvPr/>
          </p:nvCxnSpPr>
          <p:spPr>
            <a:xfrm rot="10800000" flipV="1">
              <a:off x="6922642" y="-2466165"/>
              <a:ext cx="375377" cy="550146"/>
            </a:xfrm>
            <a:prstGeom prst="bentConnector3">
              <a:avLst>
                <a:gd name="adj1" fmla="val 591008"/>
              </a:avLst>
            </a:prstGeom>
            <a:ln w="9525"/>
          </p:spPr>
          <p:style>
            <a:lnRef idx="2">
              <a:schemeClr val="accent1"/>
            </a:lnRef>
            <a:fillRef idx="0">
              <a:schemeClr val="accent1"/>
            </a:fillRef>
            <a:effectRef idx="1">
              <a:schemeClr val="accent1"/>
            </a:effectRef>
            <a:fontRef idx="minor">
              <a:schemeClr val="tx1"/>
            </a:fontRef>
          </p:style>
        </p:cxnSp>
        <p:sp>
          <p:nvSpPr>
            <p:cNvPr id="146" name="Up Arrow 145"/>
            <p:cNvSpPr/>
            <p:nvPr/>
          </p:nvSpPr>
          <p:spPr>
            <a:xfrm rot="5400000" flipH="1">
              <a:off x="6678108" y="-1993702"/>
              <a:ext cx="333699"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8" name="Rectangle 197"/>
            <p:cNvSpPr/>
            <p:nvPr/>
          </p:nvSpPr>
          <p:spPr>
            <a:xfrm>
              <a:off x="6932692" y="-2032080"/>
              <a:ext cx="1042881" cy="622585"/>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Send Run Request</a:t>
              </a:r>
            </a:p>
          </p:txBody>
        </p:sp>
        <p:sp>
          <p:nvSpPr>
            <p:cNvPr id="270" name="TextBox 269"/>
            <p:cNvSpPr txBox="1"/>
            <p:nvPr/>
          </p:nvSpPr>
          <p:spPr>
            <a:xfrm>
              <a:off x="7620000" y="-2615039"/>
              <a:ext cx="1048942" cy="276999"/>
            </a:xfrm>
            <a:prstGeom prst="rect">
              <a:avLst/>
            </a:prstGeom>
            <a:noFill/>
          </p:spPr>
          <p:txBody>
            <a:bodyPr wrap="none" rtlCol="0">
              <a:spAutoFit/>
            </a:bodyPr>
            <a:lstStyle/>
            <a:p>
              <a:r>
                <a:rPr lang="en-US" sz="1200" dirty="0">
                  <a:solidFill>
                    <a:prstClr val="black"/>
                  </a:solidFill>
                </a:rPr>
                <a:t>Run Pressed</a:t>
              </a:r>
            </a:p>
          </p:txBody>
        </p:sp>
      </p:grpSp>
      <p:sp>
        <p:nvSpPr>
          <p:cNvPr id="72" name="Rectangle 71"/>
          <p:cNvSpPr/>
          <p:nvPr/>
        </p:nvSpPr>
        <p:spPr>
          <a:xfrm>
            <a:off x="1850848" y="2362201"/>
            <a:ext cx="1098378" cy="276999"/>
          </a:xfrm>
          <a:prstGeom prst="rect">
            <a:avLst/>
          </a:prstGeom>
          <a:solidFill>
            <a:schemeClr val="bg1"/>
          </a:solidFill>
          <a:ln>
            <a:solidFill>
              <a:schemeClr val="tx2"/>
            </a:solidFill>
          </a:ln>
        </p:spPr>
        <p:txBody>
          <a:bodyPr wrap="square" rtlCol="0">
            <a:spAutoFit/>
          </a:bodyPr>
          <a:lstStyle/>
          <a:p>
            <a:pPr algn="ctr"/>
            <a:r>
              <a:rPr lang="en-US" sz="1200" dirty="0">
                <a:solidFill>
                  <a:prstClr val="black"/>
                </a:solidFill>
              </a:rPr>
              <a:t>Initialize.vi</a:t>
            </a:r>
          </a:p>
        </p:txBody>
      </p:sp>
      <p:grpSp>
        <p:nvGrpSpPr>
          <p:cNvPr id="231" name="Group 230"/>
          <p:cNvGrpSpPr/>
          <p:nvPr/>
        </p:nvGrpSpPr>
        <p:grpSpPr>
          <a:xfrm>
            <a:off x="1850849" y="2500700"/>
            <a:ext cx="3200483" cy="891284"/>
            <a:chOff x="326848" y="2500700"/>
            <a:chExt cx="3200483" cy="891284"/>
          </a:xfrm>
        </p:grpSpPr>
        <p:sp>
          <p:nvSpPr>
            <p:cNvPr id="84" name="Up Arrow 83"/>
            <p:cNvSpPr/>
            <p:nvPr/>
          </p:nvSpPr>
          <p:spPr>
            <a:xfrm rot="16200000" flipH="1">
              <a:off x="1330020" y="2839595"/>
              <a:ext cx="333699"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89" name="Elbow Connector 88"/>
            <p:cNvCxnSpPr>
              <a:stCxn id="72" idx="3"/>
              <a:endCxn id="84" idx="2"/>
            </p:cNvCxnSpPr>
            <p:nvPr/>
          </p:nvCxnSpPr>
          <p:spPr>
            <a:xfrm>
              <a:off x="1425226" y="2500700"/>
              <a:ext cx="149327" cy="416579"/>
            </a:xfrm>
            <a:prstGeom prst="bentConnector3">
              <a:avLst>
                <a:gd name="adj1" fmla="val 1416449"/>
              </a:avLst>
            </a:prstGeom>
            <a:ln w="9525"/>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326848" y="2825998"/>
              <a:ext cx="1088795" cy="565986"/>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Configure.vi</a:t>
              </a:r>
            </a:p>
          </p:txBody>
        </p:sp>
        <p:sp>
          <p:nvSpPr>
            <p:cNvPr id="106" name="TextBox 105"/>
            <p:cNvSpPr txBox="1"/>
            <p:nvPr/>
          </p:nvSpPr>
          <p:spPr>
            <a:xfrm>
              <a:off x="1600200" y="2647370"/>
              <a:ext cx="1927131" cy="276999"/>
            </a:xfrm>
            <a:prstGeom prst="rect">
              <a:avLst/>
            </a:prstGeom>
            <a:noFill/>
          </p:spPr>
          <p:txBody>
            <a:bodyPr wrap="none" rtlCol="0">
              <a:spAutoFit/>
            </a:bodyPr>
            <a:lstStyle/>
            <a:p>
              <a:r>
                <a:rPr lang="en-US" sz="1200" dirty="0" err="1">
                  <a:solidFill>
                    <a:prstClr val="black"/>
                  </a:solidFill>
                </a:rPr>
                <a:t>Config</a:t>
              </a:r>
              <a:r>
                <a:rPr lang="en-US" sz="1200" dirty="0">
                  <a:solidFill>
                    <a:prstClr val="black"/>
                  </a:solidFill>
                </a:rPr>
                <a:t> </a:t>
              </a:r>
              <a:r>
                <a:rPr lang="en-US" sz="1200" dirty="0" err="1">
                  <a:solidFill>
                    <a:prstClr val="black"/>
                  </a:solidFill>
                </a:rPr>
                <a:t>Msmt</a:t>
              </a:r>
              <a:r>
                <a:rPr lang="en-US" sz="1200" dirty="0">
                  <a:solidFill>
                    <a:prstClr val="black"/>
                  </a:solidFill>
                </a:rPr>
                <a:t> </a:t>
              </a:r>
              <a:r>
                <a:rPr lang="en-US" sz="1200" dirty="0" err="1">
                  <a:solidFill>
                    <a:prstClr val="black"/>
                  </a:solidFill>
                </a:rPr>
                <a:t>Msg.lvclass</a:t>
              </a:r>
              <a:endParaRPr lang="en-US" sz="1200" dirty="0">
                <a:solidFill>
                  <a:prstClr val="black"/>
                </a:solidFill>
              </a:endParaRPr>
            </a:p>
          </p:txBody>
        </p:sp>
      </p:grpSp>
      <p:grpSp>
        <p:nvGrpSpPr>
          <p:cNvPr id="232" name="Group 231"/>
          <p:cNvGrpSpPr/>
          <p:nvPr/>
        </p:nvGrpSpPr>
        <p:grpSpPr>
          <a:xfrm>
            <a:off x="1850849" y="3276600"/>
            <a:ext cx="2904281" cy="881814"/>
            <a:chOff x="326848" y="3276600"/>
            <a:chExt cx="2904281" cy="881814"/>
          </a:xfrm>
        </p:grpSpPr>
        <p:sp>
          <p:nvSpPr>
            <p:cNvPr id="85" name="Up Arrow 84"/>
            <p:cNvSpPr/>
            <p:nvPr/>
          </p:nvSpPr>
          <p:spPr>
            <a:xfrm rot="16200000" flipH="1">
              <a:off x="1339603" y="3623530"/>
              <a:ext cx="333699"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86" name="Rectangle 85"/>
            <p:cNvSpPr/>
            <p:nvPr/>
          </p:nvSpPr>
          <p:spPr>
            <a:xfrm>
              <a:off x="326848" y="3592428"/>
              <a:ext cx="1088795" cy="565986"/>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Acquire.vi</a:t>
              </a:r>
            </a:p>
          </p:txBody>
        </p:sp>
        <p:cxnSp>
          <p:nvCxnSpPr>
            <p:cNvPr id="92" name="Elbow Connector 91"/>
            <p:cNvCxnSpPr>
              <a:endCxn id="85" idx="2"/>
            </p:cNvCxnSpPr>
            <p:nvPr/>
          </p:nvCxnSpPr>
          <p:spPr>
            <a:xfrm rot="16200000" flipH="1">
              <a:off x="1287582" y="3404660"/>
              <a:ext cx="424614" cy="168493"/>
            </a:xfrm>
            <a:prstGeom prst="bentConnector4">
              <a:avLst>
                <a:gd name="adj1" fmla="val -9229"/>
                <a:gd name="adj2" fmla="val 1260394"/>
              </a:avLst>
            </a:prstGeom>
            <a:ln w="9525"/>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1683782" y="3435377"/>
              <a:ext cx="1547347" cy="276999"/>
            </a:xfrm>
            <a:prstGeom prst="rect">
              <a:avLst/>
            </a:prstGeom>
            <a:noFill/>
          </p:spPr>
          <p:txBody>
            <a:bodyPr wrap="none" rtlCol="0">
              <a:spAutoFit/>
            </a:bodyPr>
            <a:lstStyle/>
            <a:p>
              <a:r>
                <a:rPr lang="en-US" sz="1200" dirty="0">
                  <a:solidFill>
                    <a:prstClr val="black"/>
                  </a:solidFill>
                </a:rPr>
                <a:t>Acquire </a:t>
              </a:r>
              <a:r>
                <a:rPr lang="en-US" sz="1200" dirty="0" err="1">
                  <a:solidFill>
                    <a:prstClr val="black"/>
                  </a:solidFill>
                </a:rPr>
                <a:t>Msg.lvclass</a:t>
              </a:r>
              <a:endParaRPr lang="en-US" sz="1200" dirty="0">
                <a:solidFill>
                  <a:prstClr val="black"/>
                </a:solidFill>
              </a:endParaRPr>
            </a:p>
          </p:txBody>
        </p:sp>
      </p:grpSp>
      <p:sp>
        <p:nvSpPr>
          <p:cNvPr id="114" name="Rectangle 113"/>
          <p:cNvSpPr/>
          <p:nvPr/>
        </p:nvSpPr>
        <p:spPr>
          <a:xfrm>
            <a:off x="5159488" y="2085341"/>
            <a:ext cx="1040011" cy="461665"/>
          </a:xfrm>
          <a:prstGeom prst="rect">
            <a:avLst/>
          </a:prstGeom>
          <a:solidFill>
            <a:schemeClr val="bg1"/>
          </a:solidFill>
          <a:ln>
            <a:solidFill>
              <a:schemeClr val="tx2"/>
            </a:solidFill>
          </a:ln>
        </p:spPr>
        <p:txBody>
          <a:bodyPr wrap="square" rtlCol="0">
            <a:spAutoFit/>
          </a:bodyPr>
          <a:lstStyle/>
          <a:p>
            <a:pPr algn="ctr"/>
            <a:r>
              <a:rPr lang="en-US" sz="1200" dirty="0">
                <a:solidFill>
                  <a:prstClr val="black"/>
                </a:solidFill>
              </a:rPr>
              <a:t>Checkout HW.vi</a:t>
            </a:r>
          </a:p>
        </p:txBody>
      </p:sp>
      <p:grpSp>
        <p:nvGrpSpPr>
          <p:cNvPr id="234" name="Group 233"/>
          <p:cNvGrpSpPr/>
          <p:nvPr/>
        </p:nvGrpSpPr>
        <p:grpSpPr>
          <a:xfrm>
            <a:off x="2894094" y="4664256"/>
            <a:ext cx="3308275" cy="773885"/>
            <a:chOff x="1370093" y="4664255"/>
            <a:chExt cx="3308275" cy="773885"/>
          </a:xfrm>
        </p:grpSpPr>
        <p:sp>
          <p:nvSpPr>
            <p:cNvPr id="126" name="Up Arrow 125"/>
            <p:cNvSpPr/>
            <p:nvPr/>
          </p:nvSpPr>
          <p:spPr>
            <a:xfrm rot="5400000" flipH="1">
              <a:off x="2334160" y="3700188"/>
              <a:ext cx="335280" cy="2263413"/>
            </a:xfrm>
            <a:prstGeom prst="upArrow">
              <a:avLst>
                <a:gd name="adj1" fmla="val 0"/>
                <a:gd name="adj2" fmla="val 4805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7" name="TextBox 126"/>
            <p:cNvSpPr txBox="1"/>
            <p:nvPr/>
          </p:nvSpPr>
          <p:spPr>
            <a:xfrm flipH="1">
              <a:off x="1559327" y="4814500"/>
              <a:ext cx="2074179" cy="276999"/>
            </a:xfrm>
            <a:prstGeom prst="rect">
              <a:avLst/>
            </a:prstGeom>
            <a:noFill/>
          </p:spPr>
          <p:txBody>
            <a:bodyPr wrap="square" rtlCol="0">
              <a:spAutoFit/>
            </a:bodyPr>
            <a:lstStyle/>
            <a:p>
              <a:r>
                <a:rPr lang="en-US" sz="1200" dirty="0">
                  <a:solidFill>
                    <a:prstClr val="black"/>
                  </a:solidFill>
                </a:rPr>
                <a:t>Send Results </a:t>
              </a:r>
              <a:r>
                <a:rPr lang="en-US" sz="1200" dirty="0" err="1">
                  <a:solidFill>
                    <a:prstClr val="black"/>
                  </a:solidFill>
                </a:rPr>
                <a:t>Msg.lvclass</a:t>
              </a:r>
              <a:endParaRPr lang="en-US" sz="1200" dirty="0">
                <a:solidFill>
                  <a:prstClr val="black"/>
                </a:solidFill>
              </a:endParaRPr>
            </a:p>
          </p:txBody>
        </p:sp>
        <p:sp>
          <p:nvSpPr>
            <p:cNvPr id="124" name="Rectangle 123"/>
            <p:cNvSpPr/>
            <p:nvPr/>
          </p:nvSpPr>
          <p:spPr>
            <a:xfrm>
              <a:off x="3635487" y="4724400"/>
              <a:ext cx="1042881" cy="713740"/>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Receive Results.vi</a:t>
              </a:r>
            </a:p>
          </p:txBody>
        </p:sp>
      </p:grpSp>
      <p:grpSp>
        <p:nvGrpSpPr>
          <p:cNvPr id="233" name="Group 232"/>
          <p:cNvGrpSpPr/>
          <p:nvPr/>
        </p:nvGrpSpPr>
        <p:grpSpPr>
          <a:xfrm>
            <a:off x="1850848" y="4071186"/>
            <a:ext cx="2993492" cy="881814"/>
            <a:chOff x="326848" y="4071186"/>
            <a:chExt cx="2993492" cy="881814"/>
          </a:xfrm>
        </p:grpSpPr>
        <p:sp>
          <p:nvSpPr>
            <p:cNvPr id="87" name="Up Arrow 86"/>
            <p:cNvSpPr/>
            <p:nvPr/>
          </p:nvSpPr>
          <p:spPr>
            <a:xfrm rot="16200000" flipH="1">
              <a:off x="1314794" y="4418116"/>
              <a:ext cx="333699"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88" name="Rectangle 87"/>
            <p:cNvSpPr/>
            <p:nvPr/>
          </p:nvSpPr>
          <p:spPr>
            <a:xfrm>
              <a:off x="326848" y="4387014"/>
              <a:ext cx="1088795" cy="565986"/>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Measure.vi</a:t>
              </a:r>
            </a:p>
          </p:txBody>
        </p:sp>
        <p:cxnSp>
          <p:nvCxnSpPr>
            <p:cNvPr id="99" name="Elbow Connector 98"/>
            <p:cNvCxnSpPr>
              <a:endCxn id="87" idx="2"/>
            </p:cNvCxnSpPr>
            <p:nvPr/>
          </p:nvCxnSpPr>
          <p:spPr>
            <a:xfrm rot="16200000" flipH="1">
              <a:off x="1270675" y="4207148"/>
              <a:ext cx="424614" cy="152690"/>
            </a:xfrm>
            <a:prstGeom prst="bentConnector4">
              <a:avLst>
                <a:gd name="adj1" fmla="val 787"/>
                <a:gd name="adj2" fmla="val 1401379"/>
              </a:avLst>
            </a:prstGeom>
            <a:ln w="9525"/>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a:off x="1683353" y="4218800"/>
              <a:ext cx="1636987" cy="276999"/>
            </a:xfrm>
            <a:prstGeom prst="rect">
              <a:avLst/>
            </a:prstGeom>
            <a:noFill/>
          </p:spPr>
          <p:txBody>
            <a:bodyPr wrap="none" rtlCol="0">
              <a:spAutoFit/>
            </a:bodyPr>
            <a:lstStyle/>
            <a:p>
              <a:r>
                <a:rPr lang="en-US" sz="1200" dirty="0">
                  <a:solidFill>
                    <a:prstClr val="black"/>
                  </a:solidFill>
                </a:rPr>
                <a:t>Measure </a:t>
              </a:r>
              <a:r>
                <a:rPr lang="en-US" sz="1200" dirty="0" err="1">
                  <a:solidFill>
                    <a:prstClr val="black"/>
                  </a:solidFill>
                </a:rPr>
                <a:t>Msg.lvclass</a:t>
              </a:r>
              <a:endParaRPr lang="en-US" sz="1200" dirty="0">
                <a:solidFill>
                  <a:prstClr val="black"/>
                </a:solidFill>
              </a:endParaRPr>
            </a:p>
          </p:txBody>
        </p:sp>
      </p:grpSp>
      <p:grpSp>
        <p:nvGrpSpPr>
          <p:cNvPr id="128" name="Group 127"/>
          <p:cNvGrpSpPr/>
          <p:nvPr/>
        </p:nvGrpSpPr>
        <p:grpSpPr>
          <a:xfrm>
            <a:off x="1905000" y="5102622"/>
            <a:ext cx="3302674" cy="429497"/>
            <a:chOff x="3686769" y="1371601"/>
            <a:chExt cx="3302674" cy="429497"/>
          </a:xfrm>
        </p:grpSpPr>
        <p:grpSp>
          <p:nvGrpSpPr>
            <p:cNvPr id="134" name="Group 133"/>
            <p:cNvGrpSpPr/>
            <p:nvPr/>
          </p:nvGrpSpPr>
          <p:grpSpPr>
            <a:xfrm rot="10800000">
              <a:off x="4726030" y="1373853"/>
              <a:ext cx="2263413" cy="427245"/>
              <a:chOff x="1295400" y="3567447"/>
              <a:chExt cx="4072494" cy="388404"/>
            </a:xfrm>
          </p:grpSpPr>
          <p:sp>
            <p:nvSpPr>
              <p:cNvPr id="136" name="Up Arrow 135"/>
              <p:cNvSpPr/>
              <p:nvPr/>
            </p:nvSpPr>
            <p:spPr>
              <a:xfrm rot="5400000">
                <a:off x="3179247" y="1767204"/>
                <a:ext cx="304800" cy="4072494"/>
              </a:xfrm>
              <a:prstGeom prst="upArrow">
                <a:avLst>
                  <a:gd name="adj1" fmla="val 0"/>
                  <a:gd name="adj2" fmla="val 4805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0" name="TextBox 139"/>
              <p:cNvSpPr txBox="1"/>
              <p:nvPr/>
            </p:nvSpPr>
            <p:spPr>
              <a:xfrm rot="10800000">
                <a:off x="1295402" y="3567447"/>
                <a:ext cx="3732011" cy="251817"/>
              </a:xfrm>
              <a:prstGeom prst="rect">
                <a:avLst/>
              </a:prstGeom>
              <a:noFill/>
            </p:spPr>
            <p:txBody>
              <a:bodyPr wrap="square" rtlCol="0">
                <a:spAutoFit/>
              </a:bodyPr>
              <a:lstStyle/>
              <a:p>
                <a:pPr algn="ctr"/>
                <a:r>
                  <a:rPr lang="en-US" sz="1200" dirty="0">
                    <a:solidFill>
                      <a:prstClr val="black"/>
                    </a:solidFill>
                  </a:rPr>
                  <a:t>Stop </a:t>
                </a:r>
                <a:r>
                  <a:rPr lang="en-US" sz="1200" dirty="0" err="1">
                    <a:solidFill>
                      <a:prstClr val="black"/>
                    </a:solidFill>
                  </a:rPr>
                  <a:t>Msmt</a:t>
                </a:r>
                <a:r>
                  <a:rPr lang="en-US" sz="1200" dirty="0">
                    <a:solidFill>
                      <a:prstClr val="black"/>
                    </a:solidFill>
                  </a:rPr>
                  <a:t> </a:t>
                </a:r>
                <a:r>
                  <a:rPr lang="en-US" sz="1200" dirty="0" err="1">
                    <a:solidFill>
                      <a:prstClr val="black"/>
                    </a:solidFill>
                  </a:rPr>
                  <a:t>Msg.lvclass</a:t>
                </a:r>
                <a:endParaRPr lang="en-US" sz="1200" dirty="0">
                  <a:solidFill>
                    <a:prstClr val="black"/>
                  </a:solidFill>
                </a:endParaRPr>
              </a:p>
            </p:txBody>
          </p:sp>
        </p:grpSp>
        <p:sp>
          <p:nvSpPr>
            <p:cNvPr id="135" name="Rectangle 134"/>
            <p:cNvSpPr/>
            <p:nvPr/>
          </p:nvSpPr>
          <p:spPr>
            <a:xfrm>
              <a:off x="3686769" y="1371601"/>
              <a:ext cx="1042881" cy="337533"/>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Close.vi</a:t>
              </a:r>
            </a:p>
          </p:txBody>
        </p:sp>
      </p:grpSp>
      <p:grpSp>
        <p:nvGrpSpPr>
          <p:cNvPr id="142" name="Group 141"/>
          <p:cNvGrpSpPr/>
          <p:nvPr/>
        </p:nvGrpSpPr>
        <p:grpSpPr>
          <a:xfrm flipH="1">
            <a:off x="6202369" y="4989306"/>
            <a:ext cx="3302673" cy="521462"/>
            <a:chOff x="3686770" y="1279637"/>
            <a:chExt cx="3302673" cy="521462"/>
          </a:xfrm>
        </p:grpSpPr>
        <p:grpSp>
          <p:nvGrpSpPr>
            <p:cNvPr id="143" name="Group 142"/>
            <p:cNvGrpSpPr/>
            <p:nvPr/>
          </p:nvGrpSpPr>
          <p:grpSpPr>
            <a:xfrm rot="10800000">
              <a:off x="4726030" y="1373853"/>
              <a:ext cx="2263413" cy="427245"/>
              <a:chOff x="1295400" y="3567447"/>
              <a:chExt cx="4072494" cy="388404"/>
            </a:xfrm>
          </p:grpSpPr>
          <p:sp>
            <p:nvSpPr>
              <p:cNvPr id="145" name="Up Arrow 144"/>
              <p:cNvSpPr/>
              <p:nvPr/>
            </p:nvSpPr>
            <p:spPr>
              <a:xfrm rot="5400000">
                <a:off x="3179247" y="1767204"/>
                <a:ext cx="304800" cy="4072494"/>
              </a:xfrm>
              <a:prstGeom prst="upArrow">
                <a:avLst>
                  <a:gd name="adj1" fmla="val 0"/>
                  <a:gd name="adj2" fmla="val 4805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1" name="TextBox 150"/>
              <p:cNvSpPr txBox="1"/>
              <p:nvPr/>
            </p:nvSpPr>
            <p:spPr>
              <a:xfrm rot="10800000">
                <a:off x="1295402" y="3567447"/>
                <a:ext cx="3732011" cy="251817"/>
              </a:xfrm>
              <a:prstGeom prst="rect">
                <a:avLst/>
              </a:prstGeom>
              <a:noFill/>
            </p:spPr>
            <p:txBody>
              <a:bodyPr wrap="square" rtlCol="0">
                <a:spAutoFit/>
              </a:bodyPr>
              <a:lstStyle/>
              <a:p>
                <a:pPr algn="ctr"/>
                <a:r>
                  <a:rPr lang="en-US" sz="1200" dirty="0">
                    <a:solidFill>
                      <a:prstClr val="black"/>
                    </a:solidFill>
                  </a:rPr>
                  <a:t>Display Results </a:t>
                </a:r>
                <a:r>
                  <a:rPr lang="en-US" sz="1200" dirty="0" err="1">
                    <a:solidFill>
                      <a:prstClr val="black"/>
                    </a:solidFill>
                  </a:rPr>
                  <a:t>Msg.lvclass</a:t>
                </a:r>
                <a:endParaRPr lang="en-US" sz="1200" dirty="0">
                  <a:solidFill>
                    <a:prstClr val="black"/>
                  </a:solidFill>
                </a:endParaRPr>
              </a:p>
            </p:txBody>
          </p:sp>
        </p:grpSp>
        <p:sp>
          <p:nvSpPr>
            <p:cNvPr id="144" name="Rectangle 143"/>
            <p:cNvSpPr/>
            <p:nvPr/>
          </p:nvSpPr>
          <p:spPr>
            <a:xfrm>
              <a:off x="3686770" y="1279637"/>
              <a:ext cx="1042881" cy="521462"/>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Display Results.vi</a:t>
              </a:r>
            </a:p>
          </p:txBody>
        </p:sp>
      </p:grpSp>
      <p:sp>
        <p:nvSpPr>
          <p:cNvPr id="152" name="Rectangle 151"/>
          <p:cNvSpPr/>
          <p:nvPr/>
        </p:nvSpPr>
        <p:spPr>
          <a:xfrm>
            <a:off x="5159488" y="5438141"/>
            <a:ext cx="1040011" cy="461665"/>
          </a:xfrm>
          <a:prstGeom prst="rect">
            <a:avLst/>
          </a:prstGeom>
          <a:solidFill>
            <a:schemeClr val="bg1"/>
          </a:solidFill>
          <a:ln>
            <a:solidFill>
              <a:schemeClr val="tx2"/>
            </a:solidFill>
          </a:ln>
        </p:spPr>
        <p:txBody>
          <a:bodyPr wrap="square" rtlCol="0">
            <a:spAutoFit/>
          </a:bodyPr>
          <a:lstStyle/>
          <a:p>
            <a:pPr algn="ctr"/>
            <a:r>
              <a:rPr lang="en-US" sz="1200" dirty="0" err="1">
                <a:solidFill>
                  <a:prstClr val="black"/>
                </a:solidFill>
              </a:rPr>
              <a:t>Checkin</a:t>
            </a:r>
            <a:r>
              <a:rPr lang="en-US" sz="1200" dirty="0">
                <a:solidFill>
                  <a:prstClr val="black"/>
                </a:solidFill>
              </a:rPr>
              <a:t> HW.vi</a:t>
            </a:r>
          </a:p>
        </p:txBody>
      </p:sp>
    </p:spTree>
    <p:extLst>
      <p:ext uri="{BB962C8B-B14F-4D97-AF65-F5344CB8AC3E}">
        <p14:creationId xmlns:p14="http://schemas.microsoft.com/office/powerpoint/2010/main" val="55187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514475"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cxnSp>
        <p:nvCxnSpPr>
          <p:cNvPr id="5" name="Straight Connector 4"/>
          <p:cNvCxnSpPr/>
          <p:nvPr/>
        </p:nvCxnSpPr>
        <p:spPr>
          <a:xfrm>
            <a:off x="5692202" y="-358493"/>
            <a:ext cx="0" cy="66983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269" idx="0"/>
          </p:cNvCxnSpPr>
          <p:nvPr/>
        </p:nvCxnSpPr>
        <p:spPr>
          <a:xfrm>
            <a:off x="8972792" y="-663192"/>
            <a:ext cx="5342" cy="6751572"/>
          </a:xfrm>
          <a:prstGeom prst="line">
            <a:avLst/>
          </a:prstGeom>
        </p:spPr>
        <p:style>
          <a:lnRef idx="2">
            <a:schemeClr val="accent1"/>
          </a:lnRef>
          <a:fillRef idx="0">
            <a:schemeClr val="accent1"/>
          </a:fillRef>
          <a:effectRef idx="1">
            <a:schemeClr val="accent1"/>
          </a:effectRef>
          <a:fontRef idx="minor">
            <a:schemeClr val="tx1"/>
          </a:fontRef>
        </p:style>
      </p:cxnSp>
      <p:sp>
        <p:nvSpPr>
          <p:cNvPr id="266" name="Rectangle 265"/>
          <p:cNvSpPr/>
          <p:nvPr/>
        </p:nvSpPr>
        <p:spPr>
          <a:xfrm>
            <a:off x="8446642" y="-274772"/>
            <a:ext cx="1042881" cy="622585"/>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Check Validty.vi</a:t>
            </a:r>
          </a:p>
        </p:txBody>
      </p:sp>
      <p:sp>
        <p:nvSpPr>
          <p:cNvPr id="267" name="TextBox 266"/>
          <p:cNvSpPr txBox="1"/>
          <p:nvPr/>
        </p:nvSpPr>
        <p:spPr>
          <a:xfrm>
            <a:off x="6750769" y="-238610"/>
            <a:ext cx="1540615" cy="276999"/>
          </a:xfrm>
          <a:prstGeom prst="rect">
            <a:avLst/>
          </a:prstGeom>
          <a:noFill/>
        </p:spPr>
        <p:txBody>
          <a:bodyPr wrap="none" rtlCol="0">
            <a:spAutoFit/>
          </a:bodyPr>
          <a:lstStyle/>
          <a:p>
            <a:r>
              <a:rPr lang="en-US" sz="1200" dirty="0">
                <a:solidFill>
                  <a:prstClr val="black"/>
                </a:solidFill>
              </a:rPr>
              <a:t>Validate Selection.vi</a:t>
            </a:r>
          </a:p>
        </p:txBody>
      </p:sp>
      <p:cxnSp>
        <p:nvCxnSpPr>
          <p:cNvPr id="268" name="Elbow Connector 267"/>
          <p:cNvCxnSpPr/>
          <p:nvPr/>
        </p:nvCxnSpPr>
        <p:spPr>
          <a:xfrm rot="10800000" flipV="1">
            <a:off x="8460226" y="-514318"/>
            <a:ext cx="365326" cy="581518"/>
          </a:xfrm>
          <a:prstGeom prst="bentConnector3">
            <a:avLst>
              <a:gd name="adj1" fmla="val 603396"/>
            </a:avLst>
          </a:prstGeom>
          <a:ln w="9525"/>
        </p:spPr>
        <p:style>
          <a:lnRef idx="2">
            <a:schemeClr val="accent1"/>
          </a:lnRef>
          <a:fillRef idx="0">
            <a:schemeClr val="accent1"/>
          </a:fillRef>
          <a:effectRef idx="1">
            <a:schemeClr val="accent1"/>
          </a:effectRef>
          <a:fontRef idx="minor">
            <a:schemeClr val="tx1"/>
          </a:fontRef>
        </p:style>
      </p:cxnSp>
      <p:sp>
        <p:nvSpPr>
          <p:cNvPr id="269" name="Oval 268"/>
          <p:cNvSpPr/>
          <p:nvPr/>
        </p:nvSpPr>
        <p:spPr>
          <a:xfrm flipH="1">
            <a:off x="8837452" y="-663192"/>
            <a:ext cx="270680" cy="297748"/>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prstClr val="black"/>
              </a:solidFill>
            </a:endParaRPr>
          </a:p>
        </p:txBody>
      </p:sp>
      <p:sp>
        <p:nvSpPr>
          <p:cNvPr id="271" name="TextBox 270"/>
          <p:cNvSpPr txBox="1"/>
          <p:nvPr/>
        </p:nvSpPr>
        <p:spPr>
          <a:xfrm>
            <a:off x="9146224" y="-663192"/>
            <a:ext cx="1088760" cy="276999"/>
          </a:xfrm>
          <a:prstGeom prst="rect">
            <a:avLst/>
          </a:prstGeom>
          <a:noFill/>
        </p:spPr>
        <p:txBody>
          <a:bodyPr wrap="none" rtlCol="0">
            <a:spAutoFit/>
          </a:bodyPr>
          <a:lstStyle/>
          <a:p>
            <a:r>
              <a:rPr lang="en-US" sz="1200" dirty="0">
                <a:solidFill>
                  <a:prstClr val="black"/>
                </a:solidFill>
              </a:rPr>
              <a:t>HW Selected</a:t>
            </a:r>
          </a:p>
        </p:txBody>
      </p:sp>
      <p:sp>
        <p:nvSpPr>
          <p:cNvPr id="273" name="Up Arrow 272"/>
          <p:cNvSpPr/>
          <p:nvPr/>
        </p:nvSpPr>
        <p:spPr>
          <a:xfrm rot="5400000" flipH="1">
            <a:off x="8215693" y="2905"/>
            <a:ext cx="333699"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nvGrpSpPr>
          <p:cNvPr id="14" name="Group 13"/>
          <p:cNvGrpSpPr/>
          <p:nvPr/>
        </p:nvGrpSpPr>
        <p:grpSpPr>
          <a:xfrm>
            <a:off x="5156617" y="1371601"/>
            <a:ext cx="3356826" cy="713740"/>
            <a:chOff x="3632617" y="1371601"/>
            <a:chExt cx="3356826" cy="713740"/>
          </a:xfrm>
        </p:grpSpPr>
        <p:grpSp>
          <p:nvGrpSpPr>
            <p:cNvPr id="60" name="Group 59"/>
            <p:cNvGrpSpPr/>
            <p:nvPr/>
          </p:nvGrpSpPr>
          <p:grpSpPr>
            <a:xfrm rot="10800000">
              <a:off x="4726030" y="1373853"/>
              <a:ext cx="2263413" cy="427245"/>
              <a:chOff x="1295400" y="3567447"/>
              <a:chExt cx="4072494" cy="388404"/>
            </a:xfrm>
          </p:grpSpPr>
          <p:sp>
            <p:nvSpPr>
              <p:cNvPr id="61" name="Up Arrow 60"/>
              <p:cNvSpPr/>
              <p:nvPr/>
            </p:nvSpPr>
            <p:spPr>
              <a:xfrm rot="5400000">
                <a:off x="3179247" y="1767204"/>
                <a:ext cx="304800" cy="4072494"/>
              </a:xfrm>
              <a:prstGeom prst="upArrow">
                <a:avLst>
                  <a:gd name="adj1" fmla="val 0"/>
                  <a:gd name="adj2" fmla="val 4805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2" name="TextBox 61"/>
              <p:cNvSpPr txBox="1"/>
              <p:nvPr/>
            </p:nvSpPr>
            <p:spPr>
              <a:xfrm rot="10800000">
                <a:off x="1295402" y="3567447"/>
                <a:ext cx="3732011" cy="251817"/>
              </a:xfrm>
              <a:prstGeom prst="rect">
                <a:avLst/>
              </a:prstGeom>
              <a:noFill/>
            </p:spPr>
            <p:txBody>
              <a:bodyPr wrap="square" rtlCol="0">
                <a:spAutoFit/>
              </a:bodyPr>
              <a:lstStyle/>
              <a:p>
                <a:r>
                  <a:rPr lang="en-US" sz="1200" dirty="0">
                    <a:solidFill>
                      <a:prstClr val="black"/>
                    </a:solidFill>
                  </a:rPr>
                  <a:t>Launch </a:t>
                </a:r>
                <a:r>
                  <a:rPr lang="en-US" sz="1200" dirty="0" err="1">
                    <a:solidFill>
                      <a:prstClr val="black"/>
                    </a:solidFill>
                  </a:rPr>
                  <a:t>Msmt</a:t>
                </a:r>
                <a:r>
                  <a:rPr lang="en-US" sz="1200" dirty="0">
                    <a:solidFill>
                      <a:prstClr val="black"/>
                    </a:solidFill>
                  </a:rPr>
                  <a:t> </a:t>
                </a:r>
                <a:r>
                  <a:rPr lang="en-US" sz="1200" dirty="0" err="1">
                    <a:solidFill>
                      <a:prstClr val="black"/>
                    </a:solidFill>
                  </a:rPr>
                  <a:t>Msg.lvclass</a:t>
                </a:r>
                <a:endParaRPr lang="en-US" sz="1200" dirty="0">
                  <a:solidFill>
                    <a:prstClr val="black"/>
                  </a:solidFill>
                </a:endParaRPr>
              </a:p>
            </p:txBody>
          </p:sp>
        </p:grpSp>
        <p:sp>
          <p:nvSpPr>
            <p:cNvPr id="57" name="Rectangle 56"/>
            <p:cNvSpPr/>
            <p:nvPr/>
          </p:nvSpPr>
          <p:spPr>
            <a:xfrm>
              <a:off x="3632617" y="1371601"/>
              <a:ext cx="1042881" cy="713740"/>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Start Msmt.vi</a:t>
              </a:r>
            </a:p>
          </p:txBody>
        </p:sp>
      </p:grpSp>
      <p:grpSp>
        <p:nvGrpSpPr>
          <p:cNvPr id="16" name="Group 15"/>
          <p:cNvGrpSpPr/>
          <p:nvPr/>
        </p:nvGrpSpPr>
        <p:grpSpPr>
          <a:xfrm>
            <a:off x="1699261" y="1676400"/>
            <a:ext cx="3460227" cy="3763754"/>
            <a:chOff x="175260" y="1676400"/>
            <a:chExt cx="3460227" cy="3763754"/>
          </a:xfrm>
        </p:grpSpPr>
        <p:grpSp>
          <p:nvGrpSpPr>
            <p:cNvPr id="63" name="Group 62"/>
            <p:cNvGrpSpPr/>
            <p:nvPr/>
          </p:nvGrpSpPr>
          <p:grpSpPr>
            <a:xfrm flipH="1">
              <a:off x="1600200" y="1872613"/>
              <a:ext cx="2035287" cy="461786"/>
              <a:chOff x="5634219" y="294383"/>
              <a:chExt cx="2035287" cy="461786"/>
            </a:xfrm>
          </p:grpSpPr>
          <p:cxnSp>
            <p:nvCxnSpPr>
              <p:cNvPr id="64" name="Straight Connector 63"/>
              <p:cNvCxnSpPr>
                <a:endCxn id="65" idx="2"/>
              </p:cNvCxnSpPr>
              <p:nvPr/>
            </p:nvCxnSpPr>
            <p:spPr>
              <a:xfrm>
                <a:off x="5634219" y="336174"/>
                <a:ext cx="1951705" cy="0"/>
              </a:xfrm>
              <a:prstGeom prst="line">
                <a:avLst/>
              </a:prstGeom>
              <a:ln w="9525">
                <a:solidFill>
                  <a:srgbClr val="EDB72E"/>
                </a:solidFill>
              </a:ln>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7585924" y="294383"/>
                <a:ext cx="83582" cy="8358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6" name="TextBox 65"/>
              <p:cNvSpPr txBox="1"/>
              <p:nvPr/>
            </p:nvSpPr>
            <p:spPr>
              <a:xfrm>
                <a:off x="5755829" y="479170"/>
                <a:ext cx="1685077" cy="276999"/>
              </a:xfrm>
              <a:prstGeom prst="rect">
                <a:avLst/>
              </a:prstGeom>
              <a:noFill/>
            </p:spPr>
            <p:txBody>
              <a:bodyPr wrap="none" rtlCol="0">
                <a:spAutoFit/>
              </a:bodyPr>
              <a:lstStyle/>
              <a:p>
                <a:r>
                  <a:rPr lang="en-US" sz="1200" dirty="0">
                    <a:solidFill>
                      <a:prstClr val="black"/>
                    </a:solidFill>
                  </a:rPr>
                  <a:t>Launch Measurement</a:t>
                </a:r>
              </a:p>
            </p:txBody>
          </p:sp>
        </p:grpSp>
        <p:sp>
          <p:nvSpPr>
            <p:cNvPr id="67" name="Rounded Rectangle 66"/>
            <p:cNvSpPr/>
            <p:nvPr/>
          </p:nvSpPr>
          <p:spPr>
            <a:xfrm flipH="1">
              <a:off x="175260" y="1676400"/>
              <a:ext cx="1424940" cy="49329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white"/>
                  </a:solidFill>
                </a:rPr>
                <a:t>Measurement</a:t>
              </a:r>
            </a:p>
          </p:txBody>
        </p:sp>
        <p:cxnSp>
          <p:nvCxnSpPr>
            <p:cNvPr id="68" name="Straight Connector 67"/>
            <p:cNvCxnSpPr/>
            <p:nvPr/>
          </p:nvCxnSpPr>
          <p:spPr>
            <a:xfrm>
              <a:off x="891985" y="2151038"/>
              <a:ext cx="10455" cy="3289116"/>
            </a:xfrm>
            <a:prstGeom prst="line">
              <a:avLst/>
            </a:prstGeom>
            <a:ln>
              <a:solidFill>
                <a:srgbClr val="EDB72E"/>
              </a:solidFill>
            </a:ln>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6629400" y="547056"/>
            <a:ext cx="3563542" cy="1205544"/>
            <a:chOff x="5105400" y="-2615039"/>
            <a:chExt cx="3563542" cy="1205544"/>
          </a:xfrm>
        </p:grpSpPr>
        <p:sp>
          <p:nvSpPr>
            <p:cNvPr id="147" name="TextBox 146"/>
            <p:cNvSpPr txBox="1"/>
            <p:nvPr/>
          </p:nvSpPr>
          <p:spPr>
            <a:xfrm>
              <a:off x="5105400" y="-2190458"/>
              <a:ext cx="1698157" cy="276999"/>
            </a:xfrm>
            <a:prstGeom prst="rect">
              <a:avLst/>
            </a:prstGeom>
            <a:noFill/>
          </p:spPr>
          <p:txBody>
            <a:bodyPr wrap="none" rtlCol="0">
              <a:spAutoFit/>
            </a:bodyPr>
            <a:lstStyle/>
            <a:p>
              <a:r>
                <a:rPr lang="en-US" sz="1200" dirty="0">
                  <a:solidFill>
                    <a:prstClr val="black"/>
                  </a:solidFill>
                </a:rPr>
                <a:t>Send Run </a:t>
              </a:r>
              <a:r>
                <a:rPr lang="en-US" sz="1200" dirty="0" err="1">
                  <a:solidFill>
                    <a:prstClr val="black"/>
                  </a:solidFill>
                </a:rPr>
                <a:t>Rqst.lvclass</a:t>
              </a:r>
              <a:endParaRPr lang="en-US" sz="1200" dirty="0">
                <a:solidFill>
                  <a:prstClr val="black"/>
                </a:solidFill>
              </a:endParaRPr>
            </a:p>
          </p:txBody>
        </p:sp>
        <p:sp>
          <p:nvSpPr>
            <p:cNvPr id="196" name="Oval 195"/>
            <p:cNvSpPr/>
            <p:nvPr/>
          </p:nvSpPr>
          <p:spPr>
            <a:xfrm flipH="1">
              <a:off x="7298018" y="-2615039"/>
              <a:ext cx="270680" cy="297748"/>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prstClr val="black"/>
                </a:solidFill>
              </a:endParaRPr>
            </a:p>
          </p:txBody>
        </p:sp>
        <p:cxnSp>
          <p:nvCxnSpPr>
            <p:cNvPr id="197" name="Elbow Connector 196"/>
            <p:cNvCxnSpPr>
              <a:stCxn id="196" idx="6"/>
              <a:endCxn id="146" idx="0"/>
            </p:cNvCxnSpPr>
            <p:nvPr/>
          </p:nvCxnSpPr>
          <p:spPr>
            <a:xfrm rot="10800000" flipV="1">
              <a:off x="6922642" y="-2466165"/>
              <a:ext cx="375377" cy="550146"/>
            </a:xfrm>
            <a:prstGeom prst="bentConnector3">
              <a:avLst>
                <a:gd name="adj1" fmla="val 591008"/>
              </a:avLst>
            </a:prstGeom>
            <a:ln w="9525"/>
          </p:spPr>
          <p:style>
            <a:lnRef idx="2">
              <a:schemeClr val="accent1"/>
            </a:lnRef>
            <a:fillRef idx="0">
              <a:schemeClr val="accent1"/>
            </a:fillRef>
            <a:effectRef idx="1">
              <a:schemeClr val="accent1"/>
            </a:effectRef>
            <a:fontRef idx="minor">
              <a:schemeClr val="tx1"/>
            </a:fontRef>
          </p:style>
        </p:cxnSp>
        <p:sp>
          <p:nvSpPr>
            <p:cNvPr id="146" name="Up Arrow 145"/>
            <p:cNvSpPr/>
            <p:nvPr/>
          </p:nvSpPr>
          <p:spPr>
            <a:xfrm rot="5400000" flipH="1">
              <a:off x="6678108" y="-1993702"/>
              <a:ext cx="333699"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8" name="Rectangle 197"/>
            <p:cNvSpPr/>
            <p:nvPr/>
          </p:nvSpPr>
          <p:spPr>
            <a:xfrm>
              <a:off x="6932692" y="-2032080"/>
              <a:ext cx="1042881" cy="622585"/>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Send Run Request</a:t>
              </a:r>
            </a:p>
          </p:txBody>
        </p:sp>
        <p:sp>
          <p:nvSpPr>
            <p:cNvPr id="270" name="TextBox 269"/>
            <p:cNvSpPr txBox="1"/>
            <p:nvPr/>
          </p:nvSpPr>
          <p:spPr>
            <a:xfrm>
              <a:off x="7620000" y="-2615039"/>
              <a:ext cx="1048942" cy="276999"/>
            </a:xfrm>
            <a:prstGeom prst="rect">
              <a:avLst/>
            </a:prstGeom>
            <a:noFill/>
          </p:spPr>
          <p:txBody>
            <a:bodyPr wrap="none" rtlCol="0">
              <a:spAutoFit/>
            </a:bodyPr>
            <a:lstStyle/>
            <a:p>
              <a:r>
                <a:rPr lang="en-US" sz="1200" dirty="0">
                  <a:solidFill>
                    <a:prstClr val="black"/>
                  </a:solidFill>
                </a:rPr>
                <a:t>Run Pressed</a:t>
              </a:r>
            </a:p>
          </p:txBody>
        </p:sp>
      </p:grpSp>
      <p:sp>
        <p:nvSpPr>
          <p:cNvPr id="72" name="Rectangle 71"/>
          <p:cNvSpPr/>
          <p:nvPr/>
        </p:nvSpPr>
        <p:spPr>
          <a:xfrm>
            <a:off x="1850848" y="2362201"/>
            <a:ext cx="1098378" cy="276999"/>
          </a:xfrm>
          <a:prstGeom prst="rect">
            <a:avLst/>
          </a:prstGeom>
          <a:solidFill>
            <a:schemeClr val="bg1"/>
          </a:solidFill>
          <a:ln>
            <a:solidFill>
              <a:schemeClr val="tx2"/>
            </a:solidFill>
          </a:ln>
        </p:spPr>
        <p:txBody>
          <a:bodyPr wrap="square" rtlCol="0">
            <a:spAutoFit/>
          </a:bodyPr>
          <a:lstStyle/>
          <a:p>
            <a:pPr algn="ctr"/>
            <a:r>
              <a:rPr lang="en-US" sz="1200" dirty="0">
                <a:solidFill>
                  <a:prstClr val="black"/>
                </a:solidFill>
              </a:rPr>
              <a:t>Initialize.vi</a:t>
            </a:r>
          </a:p>
        </p:txBody>
      </p:sp>
      <p:grpSp>
        <p:nvGrpSpPr>
          <p:cNvPr id="231" name="Group 230"/>
          <p:cNvGrpSpPr/>
          <p:nvPr/>
        </p:nvGrpSpPr>
        <p:grpSpPr>
          <a:xfrm>
            <a:off x="1850849" y="2500700"/>
            <a:ext cx="3200483" cy="891284"/>
            <a:chOff x="326848" y="2500700"/>
            <a:chExt cx="3200483" cy="891284"/>
          </a:xfrm>
        </p:grpSpPr>
        <p:sp>
          <p:nvSpPr>
            <p:cNvPr id="84" name="Up Arrow 83"/>
            <p:cNvSpPr/>
            <p:nvPr/>
          </p:nvSpPr>
          <p:spPr>
            <a:xfrm rot="16200000" flipH="1">
              <a:off x="1330020" y="2839595"/>
              <a:ext cx="333699"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89" name="Elbow Connector 88"/>
            <p:cNvCxnSpPr>
              <a:stCxn id="72" idx="3"/>
              <a:endCxn id="84" idx="2"/>
            </p:cNvCxnSpPr>
            <p:nvPr/>
          </p:nvCxnSpPr>
          <p:spPr>
            <a:xfrm>
              <a:off x="1425226" y="2500700"/>
              <a:ext cx="149327" cy="416579"/>
            </a:xfrm>
            <a:prstGeom prst="bentConnector3">
              <a:avLst>
                <a:gd name="adj1" fmla="val 1416449"/>
              </a:avLst>
            </a:prstGeom>
            <a:ln w="9525"/>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326848" y="2825998"/>
              <a:ext cx="1088795" cy="565986"/>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Configure.vi</a:t>
              </a:r>
            </a:p>
          </p:txBody>
        </p:sp>
        <p:sp>
          <p:nvSpPr>
            <p:cNvPr id="106" name="TextBox 105"/>
            <p:cNvSpPr txBox="1"/>
            <p:nvPr/>
          </p:nvSpPr>
          <p:spPr>
            <a:xfrm>
              <a:off x="1600200" y="2647370"/>
              <a:ext cx="1927131" cy="276999"/>
            </a:xfrm>
            <a:prstGeom prst="rect">
              <a:avLst/>
            </a:prstGeom>
            <a:noFill/>
          </p:spPr>
          <p:txBody>
            <a:bodyPr wrap="none" rtlCol="0">
              <a:spAutoFit/>
            </a:bodyPr>
            <a:lstStyle/>
            <a:p>
              <a:r>
                <a:rPr lang="en-US" sz="1200" dirty="0" err="1">
                  <a:solidFill>
                    <a:prstClr val="black"/>
                  </a:solidFill>
                </a:rPr>
                <a:t>Config</a:t>
              </a:r>
              <a:r>
                <a:rPr lang="en-US" sz="1200" dirty="0">
                  <a:solidFill>
                    <a:prstClr val="black"/>
                  </a:solidFill>
                </a:rPr>
                <a:t> </a:t>
              </a:r>
              <a:r>
                <a:rPr lang="en-US" sz="1200" dirty="0" err="1">
                  <a:solidFill>
                    <a:prstClr val="black"/>
                  </a:solidFill>
                </a:rPr>
                <a:t>Msmt</a:t>
              </a:r>
              <a:r>
                <a:rPr lang="en-US" sz="1200" dirty="0">
                  <a:solidFill>
                    <a:prstClr val="black"/>
                  </a:solidFill>
                </a:rPr>
                <a:t> </a:t>
              </a:r>
              <a:r>
                <a:rPr lang="en-US" sz="1200" dirty="0" err="1">
                  <a:solidFill>
                    <a:prstClr val="black"/>
                  </a:solidFill>
                </a:rPr>
                <a:t>Msg.lvclass</a:t>
              </a:r>
              <a:endParaRPr lang="en-US" sz="1200" dirty="0">
                <a:solidFill>
                  <a:prstClr val="black"/>
                </a:solidFill>
              </a:endParaRPr>
            </a:p>
          </p:txBody>
        </p:sp>
      </p:grpSp>
      <p:grpSp>
        <p:nvGrpSpPr>
          <p:cNvPr id="232" name="Group 231"/>
          <p:cNvGrpSpPr/>
          <p:nvPr/>
        </p:nvGrpSpPr>
        <p:grpSpPr>
          <a:xfrm>
            <a:off x="1850849" y="3276600"/>
            <a:ext cx="2904281" cy="881814"/>
            <a:chOff x="326848" y="3276600"/>
            <a:chExt cx="2904281" cy="881814"/>
          </a:xfrm>
        </p:grpSpPr>
        <p:sp>
          <p:nvSpPr>
            <p:cNvPr id="85" name="Up Arrow 84"/>
            <p:cNvSpPr/>
            <p:nvPr/>
          </p:nvSpPr>
          <p:spPr>
            <a:xfrm rot="16200000" flipH="1">
              <a:off x="1339603" y="3623530"/>
              <a:ext cx="333699"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86" name="Rectangle 85"/>
            <p:cNvSpPr/>
            <p:nvPr/>
          </p:nvSpPr>
          <p:spPr>
            <a:xfrm>
              <a:off x="326848" y="3592428"/>
              <a:ext cx="1088795" cy="565986"/>
            </a:xfrm>
            <a:prstGeom prst="rect">
              <a:avLst/>
            </a:prstGeom>
            <a:ln w="9525">
              <a:solidFill>
                <a:srgbClr val="EDB72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Acquire.vi</a:t>
              </a:r>
            </a:p>
          </p:txBody>
        </p:sp>
        <p:cxnSp>
          <p:nvCxnSpPr>
            <p:cNvPr id="92" name="Elbow Connector 91"/>
            <p:cNvCxnSpPr>
              <a:endCxn id="85" idx="2"/>
            </p:cNvCxnSpPr>
            <p:nvPr/>
          </p:nvCxnSpPr>
          <p:spPr>
            <a:xfrm rot="16200000" flipH="1">
              <a:off x="1287582" y="3404660"/>
              <a:ext cx="424614" cy="168493"/>
            </a:xfrm>
            <a:prstGeom prst="bentConnector4">
              <a:avLst>
                <a:gd name="adj1" fmla="val -9229"/>
                <a:gd name="adj2" fmla="val 1260394"/>
              </a:avLst>
            </a:prstGeom>
            <a:ln w="9525"/>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1683782" y="3435377"/>
              <a:ext cx="1547347" cy="276999"/>
            </a:xfrm>
            <a:prstGeom prst="rect">
              <a:avLst/>
            </a:prstGeom>
            <a:noFill/>
          </p:spPr>
          <p:txBody>
            <a:bodyPr wrap="none" rtlCol="0">
              <a:spAutoFit/>
            </a:bodyPr>
            <a:lstStyle/>
            <a:p>
              <a:r>
                <a:rPr lang="en-US" sz="1200" dirty="0">
                  <a:solidFill>
                    <a:prstClr val="black"/>
                  </a:solidFill>
                </a:rPr>
                <a:t>Acquire </a:t>
              </a:r>
              <a:r>
                <a:rPr lang="en-US" sz="1200" dirty="0" err="1">
                  <a:solidFill>
                    <a:prstClr val="black"/>
                  </a:solidFill>
                </a:rPr>
                <a:t>Msg.lvclass</a:t>
              </a:r>
              <a:endParaRPr lang="en-US" sz="1200" dirty="0">
                <a:solidFill>
                  <a:prstClr val="black"/>
                </a:solidFill>
              </a:endParaRPr>
            </a:p>
          </p:txBody>
        </p:sp>
      </p:grpSp>
      <p:sp>
        <p:nvSpPr>
          <p:cNvPr id="114" name="Rectangle 113"/>
          <p:cNvSpPr/>
          <p:nvPr/>
        </p:nvSpPr>
        <p:spPr>
          <a:xfrm>
            <a:off x="5159488" y="2085341"/>
            <a:ext cx="1040011" cy="461665"/>
          </a:xfrm>
          <a:prstGeom prst="rect">
            <a:avLst/>
          </a:prstGeom>
          <a:solidFill>
            <a:schemeClr val="bg1"/>
          </a:solidFill>
          <a:ln>
            <a:solidFill>
              <a:schemeClr val="tx2"/>
            </a:solidFill>
          </a:ln>
        </p:spPr>
        <p:txBody>
          <a:bodyPr wrap="square" rtlCol="0">
            <a:spAutoFit/>
          </a:bodyPr>
          <a:lstStyle/>
          <a:p>
            <a:pPr algn="ctr"/>
            <a:r>
              <a:rPr lang="en-US" sz="1200" dirty="0">
                <a:solidFill>
                  <a:prstClr val="black"/>
                </a:solidFill>
              </a:rPr>
              <a:t>Checkout HW.vi</a:t>
            </a:r>
          </a:p>
        </p:txBody>
      </p:sp>
      <p:grpSp>
        <p:nvGrpSpPr>
          <p:cNvPr id="234" name="Group 233"/>
          <p:cNvGrpSpPr/>
          <p:nvPr/>
        </p:nvGrpSpPr>
        <p:grpSpPr>
          <a:xfrm>
            <a:off x="2894094" y="4664256"/>
            <a:ext cx="3308275" cy="773885"/>
            <a:chOff x="1370093" y="4664255"/>
            <a:chExt cx="3308275" cy="773885"/>
          </a:xfrm>
        </p:grpSpPr>
        <p:sp>
          <p:nvSpPr>
            <p:cNvPr id="126" name="Up Arrow 125"/>
            <p:cNvSpPr/>
            <p:nvPr/>
          </p:nvSpPr>
          <p:spPr>
            <a:xfrm rot="5400000" flipH="1">
              <a:off x="2334160" y="3700188"/>
              <a:ext cx="335280" cy="2263413"/>
            </a:xfrm>
            <a:prstGeom prst="upArrow">
              <a:avLst>
                <a:gd name="adj1" fmla="val 0"/>
                <a:gd name="adj2" fmla="val 4805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7" name="TextBox 126"/>
            <p:cNvSpPr txBox="1"/>
            <p:nvPr/>
          </p:nvSpPr>
          <p:spPr>
            <a:xfrm flipH="1">
              <a:off x="1559327" y="4814500"/>
              <a:ext cx="2074179" cy="276999"/>
            </a:xfrm>
            <a:prstGeom prst="rect">
              <a:avLst/>
            </a:prstGeom>
            <a:noFill/>
          </p:spPr>
          <p:txBody>
            <a:bodyPr wrap="square" rtlCol="0">
              <a:spAutoFit/>
            </a:bodyPr>
            <a:lstStyle/>
            <a:p>
              <a:r>
                <a:rPr lang="en-US" sz="1200" dirty="0">
                  <a:solidFill>
                    <a:prstClr val="black"/>
                  </a:solidFill>
                </a:rPr>
                <a:t>Send Results </a:t>
              </a:r>
              <a:r>
                <a:rPr lang="en-US" sz="1200" dirty="0" err="1">
                  <a:solidFill>
                    <a:prstClr val="black"/>
                  </a:solidFill>
                </a:rPr>
                <a:t>Msg.lvclass</a:t>
              </a:r>
              <a:endParaRPr lang="en-US" sz="1200" dirty="0">
                <a:solidFill>
                  <a:prstClr val="black"/>
                </a:solidFill>
              </a:endParaRPr>
            </a:p>
          </p:txBody>
        </p:sp>
        <p:sp>
          <p:nvSpPr>
            <p:cNvPr id="124" name="Rectangle 123"/>
            <p:cNvSpPr/>
            <p:nvPr/>
          </p:nvSpPr>
          <p:spPr>
            <a:xfrm>
              <a:off x="3635487" y="4724400"/>
              <a:ext cx="1042881" cy="713740"/>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Receive Results.vi</a:t>
              </a:r>
            </a:p>
          </p:txBody>
        </p:sp>
      </p:grpSp>
      <p:grpSp>
        <p:nvGrpSpPr>
          <p:cNvPr id="233" name="Group 232"/>
          <p:cNvGrpSpPr/>
          <p:nvPr/>
        </p:nvGrpSpPr>
        <p:grpSpPr>
          <a:xfrm>
            <a:off x="1850848" y="4071186"/>
            <a:ext cx="2993492" cy="881814"/>
            <a:chOff x="326848" y="4071186"/>
            <a:chExt cx="2993492" cy="881814"/>
          </a:xfrm>
        </p:grpSpPr>
        <p:sp>
          <p:nvSpPr>
            <p:cNvPr id="87" name="Up Arrow 86"/>
            <p:cNvSpPr/>
            <p:nvPr/>
          </p:nvSpPr>
          <p:spPr>
            <a:xfrm rot="16200000" flipH="1">
              <a:off x="1314794" y="4418116"/>
              <a:ext cx="333699"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88" name="Rectangle 87"/>
            <p:cNvSpPr/>
            <p:nvPr/>
          </p:nvSpPr>
          <p:spPr>
            <a:xfrm>
              <a:off x="326848" y="4387014"/>
              <a:ext cx="1088795" cy="565986"/>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Measure.vi</a:t>
              </a:r>
            </a:p>
          </p:txBody>
        </p:sp>
        <p:cxnSp>
          <p:nvCxnSpPr>
            <p:cNvPr id="99" name="Elbow Connector 98"/>
            <p:cNvCxnSpPr>
              <a:endCxn id="87" idx="2"/>
            </p:cNvCxnSpPr>
            <p:nvPr/>
          </p:nvCxnSpPr>
          <p:spPr>
            <a:xfrm rot="16200000" flipH="1">
              <a:off x="1270675" y="4207148"/>
              <a:ext cx="424614" cy="152690"/>
            </a:xfrm>
            <a:prstGeom prst="bentConnector4">
              <a:avLst>
                <a:gd name="adj1" fmla="val 787"/>
                <a:gd name="adj2" fmla="val 1401379"/>
              </a:avLst>
            </a:prstGeom>
            <a:ln w="9525"/>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a:off x="1683353" y="4218800"/>
              <a:ext cx="1636987" cy="276999"/>
            </a:xfrm>
            <a:prstGeom prst="rect">
              <a:avLst/>
            </a:prstGeom>
            <a:noFill/>
          </p:spPr>
          <p:txBody>
            <a:bodyPr wrap="none" rtlCol="0">
              <a:spAutoFit/>
            </a:bodyPr>
            <a:lstStyle/>
            <a:p>
              <a:r>
                <a:rPr lang="en-US" sz="1200" dirty="0">
                  <a:solidFill>
                    <a:prstClr val="black"/>
                  </a:solidFill>
                </a:rPr>
                <a:t>Measure </a:t>
              </a:r>
              <a:r>
                <a:rPr lang="en-US" sz="1200" dirty="0" err="1">
                  <a:solidFill>
                    <a:prstClr val="black"/>
                  </a:solidFill>
                </a:rPr>
                <a:t>Msg.lvclass</a:t>
              </a:r>
              <a:endParaRPr lang="en-US" sz="1200" dirty="0">
                <a:solidFill>
                  <a:prstClr val="black"/>
                </a:solidFill>
              </a:endParaRPr>
            </a:p>
          </p:txBody>
        </p:sp>
      </p:grpSp>
      <p:grpSp>
        <p:nvGrpSpPr>
          <p:cNvPr id="128" name="Group 127"/>
          <p:cNvGrpSpPr/>
          <p:nvPr/>
        </p:nvGrpSpPr>
        <p:grpSpPr>
          <a:xfrm>
            <a:off x="1905000" y="5102622"/>
            <a:ext cx="3302674" cy="429497"/>
            <a:chOff x="3686769" y="1371601"/>
            <a:chExt cx="3302674" cy="429497"/>
          </a:xfrm>
        </p:grpSpPr>
        <p:grpSp>
          <p:nvGrpSpPr>
            <p:cNvPr id="134" name="Group 133"/>
            <p:cNvGrpSpPr/>
            <p:nvPr/>
          </p:nvGrpSpPr>
          <p:grpSpPr>
            <a:xfrm rot="10800000">
              <a:off x="4726030" y="1373853"/>
              <a:ext cx="2263413" cy="427245"/>
              <a:chOff x="1295400" y="3567447"/>
              <a:chExt cx="4072494" cy="388404"/>
            </a:xfrm>
          </p:grpSpPr>
          <p:sp>
            <p:nvSpPr>
              <p:cNvPr id="136" name="Up Arrow 135"/>
              <p:cNvSpPr/>
              <p:nvPr/>
            </p:nvSpPr>
            <p:spPr>
              <a:xfrm rot="5400000">
                <a:off x="3179247" y="1767204"/>
                <a:ext cx="304800" cy="4072494"/>
              </a:xfrm>
              <a:prstGeom prst="upArrow">
                <a:avLst>
                  <a:gd name="adj1" fmla="val 0"/>
                  <a:gd name="adj2" fmla="val 4805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0" name="TextBox 139"/>
              <p:cNvSpPr txBox="1"/>
              <p:nvPr/>
            </p:nvSpPr>
            <p:spPr>
              <a:xfrm rot="10800000">
                <a:off x="1295402" y="3567447"/>
                <a:ext cx="3732011" cy="251817"/>
              </a:xfrm>
              <a:prstGeom prst="rect">
                <a:avLst/>
              </a:prstGeom>
              <a:noFill/>
            </p:spPr>
            <p:txBody>
              <a:bodyPr wrap="square" rtlCol="0">
                <a:spAutoFit/>
              </a:bodyPr>
              <a:lstStyle/>
              <a:p>
                <a:pPr algn="ctr"/>
                <a:r>
                  <a:rPr lang="en-US" sz="1200" dirty="0">
                    <a:solidFill>
                      <a:prstClr val="black"/>
                    </a:solidFill>
                  </a:rPr>
                  <a:t>Stop </a:t>
                </a:r>
                <a:r>
                  <a:rPr lang="en-US" sz="1200" dirty="0" err="1">
                    <a:solidFill>
                      <a:prstClr val="black"/>
                    </a:solidFill>
                  </a:rPr>
                  <a:t>Msmt</a:t>
                </a:r>
                <a:r>
                  <a:rPr lang="en-US" sz="1200" dirty="0">
                    <a:solidFill>
                      <a:prstClr val="black"/>
                    </a:solidFill>
                  </a:rPr>
                  <a:t> </a:t>
                </a:r>
                <a:r>
                  <a:rPr lang="en-US" sz="1200" dirty="0" err="1">
                    <a:solidFill>
                      <a:prstClr val="black"/>
                    </a:solidFill>
                  </a:rPr>
                  <a:t>Msg.lvclass</a:t>
                </a:r>
                <a:endParaRPr lang="en-US" sz="1200" dirty="0">
                  <a:solidFill>
                    <a:prstClr val="black"/>
                  </a:solidFill>
                </a:endParaRPr>
              </a:p>
            </p:txBody>
          </p:sp>
        </p:grpSp>
        <p:sp>
          <p:nvSpPr>
            <p:cNvPr id="135" name="Rectangle 134"/>
            <p:cNvSpPr/>
            <p:nvPr/>
          </p:nvSpPr>
          <p:spPr>
            <a:xfrm>
              <a:off x="3686769" y="1371601"/>
              <a:ext cx="1042881" cy="337533"/>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Close.vi</a:t>
              </a:r>
            </a:p>
          </p:txBody>
        </p:sp>
      </p:grpSp>
      <p:grpSp>
        <p:nvGrpSpPr>
          <p:cNvPr id="142" name="Group 141"/>
          <p:cNvGrpSpPr/>
          <p:nvPr/>
        </p:nvGrpSpPr>
        <p:grpSpPr>
          <a:xfrm flipH="1">
            <a:off x="6202369" y="4989306"/>
            <a:ext cx="3302673" cy="521462"/>
            <a:chOff x="3686770" y="1279637"/>
            <a:chExt cx="3302673" cy="521462"/>
          </a:xfrm>
        </p:grpSpPr>
        <p:grpSp>
          <p:nvGrpSpPr>
            <p:cNvPr id="143" name="Group 142"/>
            <p:cNvGrpSpPr/>
            <p:nvPr/>
          </p:nvGrpSpPr>
          <p:grpSpPr>
            <a:xfrm rot="10800000">
              <a:off x="4726030" y="1373853"/>
              <a:ext cx="2263413" cy="427245"/>
              <a:chOff x="1295400" y="3567447"/>
              <a:chExt cx="4072494" cy="388404"/>
            </a:xfrm>
          </p:grpSpPr>
          <p:sp>
            <p:nvSpPr>
              <p:cNvPr id="145" name="Up Arrow 144"/>
              <p:cNvSpPr/>
              <p:nvPr/>
            </p:nvSpPr>
            <p:spPr>
              <a:xfrm rot="5400000">
                <a:off x="3179247" y="1767204"/>
                <a:ext cx="304800" cy="4072494"/>
              </a:xfrm>
              <a:prstGeom prst="upArrow">
                <a:avLst>
                  <a:gd name="adj1" fmla="val 0"/>
                  <a:gd name="adj2" fmla="val 4805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1" name="TextBox 150"/>
              <p:cNvSpPr txBox="1"/>
              <p:nvPr/>
            </p:nvSpPr>
            <p:spPr>
              <a:xfrm rot="10800000">
                <a:off x="1295402" y="3567447"/>
                <a:ext cx="3732011" cy="251817"/>
              </a:xfrm>
              <a:prstGeom prst="rect">
                <a:avLst/>
              </a:prstGeom>
              <a:noFill/>
            </p:spPr>
            <p:txBody>
              <a:bodyPr wrap="square" rtlCol="0">
                <a:spAutoFit/>
              </a:bodyPr>
              <a:lstStyle/>
              <a:p>
                <a:pPr algn="ctr"/>
                <a:r>
                  <a:rPr lang="en-US" sz="1200" dirty="0">
                    <a:solidFill>
                      <a:prstClr val="black"/>
                    </a:solidFill>
                  </a:rPr>
                  <a:t>Display Results </a:t>
                </a:r>
                <a:r>
                  <a:rPr lang="en-US" sz="1200" dirty="0" err="1">
                    <a:solidFill>
                      <a:prstClr val="black"/>
                    </a:solidFill>
                  </a:rPr>
                  <a:t>Msg.lvclass</a:t>
                </a:r>
                <a:endParaRPr lang="en-US" sz="1200" dirty="0">
                  <a:solidFill>
                    <a:prstClr val="black"/>
                  </a:solidFill>
                </a:endParaRPr>
              </a:p>
            </p:txBody>
          </p:sp>
        </p:grpSp>
        <p:sp>
          <p:nvSpPr>
            <p:cNvPr id="144" name="Rectangle 143"/>
            <p:cNvSpPr/>
            <p:nvPr/>
          </p:nvSpPr>
          <p:spPr>
            <a:xfrm>
              <a:off x="3686770" y="1279637"/>
              <a:ext cx="1042881" cy="521462"/>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Display Results.vi</a:t>
              </a:r>
            </a:p>
          </p:txBody>
        </p:sp>
      </p:grpSp>
      <p:sp>
        <p:nvSpPr>
          <p:cNvPr id="152" name="Rectangle 151"/>
          <p:cNvSpPr/>
          <p:nvPr/>
        </p:nvSpPr>
        <p:spPr>
          <a:xfrm>
            <a:off x="5159488" y="5438141"/>
            <a:ext cx="1040011" cy="461665"/>
          </a:xfrm>
          <a:prstGeom prst="rect">
            <a:avLst/>
          </a:prstGeom>
          <a:solidFill>
            <a:schemeClr val="bg1"/>
          </a:solidFill>
          <a:ln>
            <a:solidFill>
              <a:schemeClr val="tx2"/>
            </a:solidFill>
          </a:ln>
        </p:spPr>
        <p:txBody>
          <a:bodyPr wrap="square" rtlCol="0">
            <a:spAutoFit/>
          </a:bodyPr>
          <a:lstStyle/>
          <a:p>
            <a:pPr algn="ctr"/>
            <a:r>
              <a:rPr lang="en-US" sz="1200" dirty="0" err="1">
                <a:solidFill>
                  <a:prstClr val="black"/>
                </a:solidFill>
              </a:rPr>
              <a:t>Checkin</a:t>
            </a:r>
            <a:r>
              <a:rPr lang="en-US" sz="1200" dirty="0">
                <a:solidFill>
                  <a:prstClr val="black"/>
                </a:solidFill>
              </a:rPr>
              <a:t> HW.vi</a:t>
            </a:r>
          </a:p>
        </p:txBody>
      </p:sp>
      <p:sp>
        <p:nvSpPr>
          <p:cNvPr id="69" name="Rounded Rectangle 68"/>
          <p:cNvSpPr/>
          <p:nvPr/>
        </p:nvSpPr>
        <p:spPr>
          <a:xfrm>
            <a:off x="3657600" y="1676400"/>
            <a:ext cx="914400" cy="3810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b="1" dirty="0">
                <a:solidFill>
                  <a:srgbClr val="000000"/>
                </a:solidFill>
                <a:latin typeface="+mj-lt"/>
              </a:rPr>
              <a:t>Hardware</a:t>
            </a:r>
          </a:p>
        </p:txBody>
      </p:sp>
    </p:spTree>
    <p:extLst>
      <p:ext uri="{BB962C8B-B14F-4D97-AF65-F5344CB8AC3E}">
        <p14:creationId xmlns:p14="http://schemas.microsoft.com/office/powerpoint/2010/main" val="34866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514475"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cxnSp>
        <p:nvCxnSpPr>
          <p:cNvPr id="5" name="Straight Connector 4"/>
          <p:cNvCxnSpPr/>
          <p:nvPr/>
        </p:nvCxnSpPr>
        <p:spPr>
          <a:xfrm>
            <a:off x="5692202" y="-358493"/>
            <a:ext cx="0" cy="6698333"/>
          </a:xfrm>
          <a:prstGeom prst="line">
            <a:avLst/>
          </a:prstGeom>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5156617" y="1371601"/>
            <a:ext cx="3356826" cy="713740"/>
            <a:chOff x="3632617" y="1371601"/>
            <a:chExt cx="3356826" cy="713740"/>
          </a:xfrm>
        </p:grpSpPr>
        <p:grpSp>
          <p:nvGrpSpPr>
            <p:cNvPr id="60" name="Group 59"/>
            <p:cNvGrpSpPr/>
            <p:nvPr/>
          </p:nvGrpSpPr>
          <p:grpSpPr>
            <a:xfrm rot="10800000">
              <a:off x="4726030" y="1373853"/>
              <a:ext cx="2263413" cy="427245"/>
              <a:chOff x="1295400" y="3567447"/>
              <a:chExt cx="4072494" cy="388404"/>
            </a:xfrm>
          </p:grpSpPr>
          <p:sp>
            <p:nvSpPr>
              <p:cNvPr id="61" name="Up Arrow 60"/>
              <p:cNvSpPr/>
              <p:nvPr/>
            </p:nvSpPr>
            <p:spPr>
              <a:xfrm rot="5400000">
                <a:off x="3179247" y="1767204"/>
                <a:ext cx="304800" cy="4072494"/>
              </a:xfrm>
              <a:prstGeom prst="upArrow">
                <a:avLst>
                  <a:gd name="adj1" fmla="val 0"/>
                  <a:gd name="adj2" fmla="val 4805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2" name="TextBox 61"/>
              <p:cNvSpPr txBox="1"/>
              <p:nvPr/>
            </p:nvSpPr>
            <p:spPr>
              <a:xfrm rot="10800000">
                <a:off x="1295402" y="3567447"/>
                <a:ext cx="3732011" cy="251817"/>
              </a:xfrm>
              <a:prstGeom prst="rect">
                <a:avLst/>
              </a:prstGeom>
              <a:noFill/>
            </p:spPr>
            <p:txBody>
              <a:bodyPr wrap="square" rtlCol="0">
                <a:spAutoFit/>
              </a:bodyPr>
              <a:lstStyle/>
              <a:p>
                <a:r>
                  <a:rPr lang="en-US" sz="1200" dirty="0">
                    <a:solidFill>
                      <a:prstClr val="black"/>
                    </a:solidFill>
                  </a:rPr>
                  <a:t>Launch </a:t>
                </a:r>
                <a:r>
                  <a:rPr lang="en-US" sz="1200" dirty="0" err="1">
                    <a:solidFill>
                      <a:prstClr val="black"/>
                    </a:solidFill>
                  </a:rPr>
                  <a:t>Msmt</a:t>
                </a:r>
                <a:r>
                  <a:rPr lang="en-US" sz="1200" dirty="0">
                    <a:solidFill>
                      <a:prstClr val="black"/>
                    </a:solidFill>
                  </a:rPr>
                  <a:t> </a:t>
                </a:r>
                <a:r>
                  <a:rPr lang="en-US" sz="1200" dirty="0" err="1">
                    <a:solidFill>
                      <a:prstClr val="black"/>
                    </a:solidFill>
                  </a:rPr>
                  <a:t>Msg.lvclass</a:t>
                </a:r>
                <a:endParaRPr lang="en-US" sz="1200" dirty="0">
                  <a:solidFill>
                    <a:prstClr val="black"/>
                  </a:solidFill>
                </a:endParaRPr>
              </a:p>
            </p:txBody>
          </p:sp>
        </p:grpSp>
        <p:sp>
          <p:nvSpPr>
            <p:cNvPr id="57" name="Rectangle 56"/>
            <p:cNvSpPr/>
            <p:nvPr/>
          </p:nvSpPr>
          <p:spPr>
            <a:xfrm>
              <a:off x="3632617" y="1371601"/>
              <a:ext cx="1042881" cy="71374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Start Msmt.vi</a:t>
              </a:r>
            </a:p>
          </p:txBody>
        </p:sp>
      </p:grpSp>
      <p:grpSp>
        <p:nvGrpSpPr>
          <p:cNvPr id="16" name="Group 15"/>
          <p:cNvGrpSpPr/>
          <p:nvPr/>
        </p:nvGrpSpPr>
        <p:grpSpPr>
          <a:xfrm>
            <a:off x="1699261" y="1676400"/>
            <a:ext cx="3460227" cy="3763754"/>
            <a:chOff x="175260" y="1676400"/>
            <a:chExt cx="3460227" cy="3763754"/>
          </a:xfrm>
        </p:grpSpPr>
        <p:grpSp>
          <p:nvGrpSpPr>
            <p:cNvPr id="63" name="Group 62"/>
            <p:cNvGrpSpPr/>
            <p:nvPr/>
          </p:nvGrpSpPr>
          <p:grpSpPr>
            <a:xfrm flipH="1">
              <a:off x="1600200" y="1872613"/>
              <a:ext cx="2035287" cy="461786"/>
              <a:chOff x="5634219" y="294383"/>
              <a:chExt cx="2035287" cy="461786"/>
            </a:xfrm>
          </p:grpSpPr>
          <p:cxnSp>
            <p:nvCxnSpPr>
              <p:cNvPr id="64" name="Straight Connector 63"/>
              <p:cNvCxnSpPr>
                <a:endCxn id="65" idx="2"/>
              </p:cNvCxnSpPr>
              <p:nvPr/>
            </p:nvCxnSpPr>
            <p:spPr>
              <a:xfrm>
                <a:off x="5634219" y="336174"/>
                <a:ext cx="1951705" cy="0"/>
              </a:xfrm>
              <a:prstGeom prst="line">
                <a:avLst/>
              </a:prstGeom>
              <a:ln w="9525">
                <a:solidFill>
                  <a:srgbClr val="EDB72E"/>
                </a:solidFill>
              </a:ln>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7585924" y="294383"/>
                <a:ext cx="83582" cy="8358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6" name="TextBox 65"/>
              <p:cNvSpPr txBox="1"/>
              <p:nvPr/>
            </p:nvSpPr>
            <p:spPr>
              <a:xfrm>
                <a:off x="5755829" y="479170"/>
                <a:ext cx="1685077" cy="276999"/>
              </a:xfrm>
              <a:prstGeom prst="rect">
                <a:avLst/>
              </a:prstGeom>
              <a:noFill/>
            </p:spPr>
            <p:txBody>
              <a:bodyPr wrap="none" rtlCol="0">
                <a:spAutoFit/>
              </a:bodyPr>
              <a:lstStyle/>
              <a:p>
                <a:r>
                  <a:rPr lang="en-US" sz="1200" dirty="0">
                    <a:solidFill>
                      <a:prstClr val="black"/>
                    </a:solidFill>
                  </a:rPr>
                  <a:t>Launch Measurement</a:t>
                </a:r>
              </a:p>
            </p:txBody>
          </p:sp>
        </p:grpSp>
        <p:sp>
          <p:nvSpPr>
            <p:cNvPr id="67" name="Rounded Rectangle 66"/>
            <p:cNvSpPr/>
            <p:nvPr/>
          </p:nvSpPr>
          <p:spPr>
            <a:xfrm flipH="1">
              <a:off x="175260" y="1676400"/>
              <a:ext cx="1424940" cy="49329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white"/>
                  </a:solidFill>
                </a:rPr>
                <a:t>Measurement</a:t>
              </a:r>
            </a:p>
          </p:txBody>
        </p:sp>
        <p:cxnSp>
          <p:nvCxnSpPr>
            <p:cNvPr id="68" name="Straight Connector 67"/>
            <p:cNvCxnSpPr/>
            <p:nvPr/>
          </p:nvCxnSpPr>
          <p:spPr>
            <a:xfrm>
              <a:off x="891985" y="2151038"/>
              <a:ext cx="10455" cy="3289116"/>
            </a:xfrm>
            <a:prstGeom prst="line">
              <a:avLst/>
            </a:prstGeom>
            <a:ln>
              <a:solidFill>
                <a:srgbClr val="EDB72E"/>
              </a:solidFill>
            </a:ln>
          </p:spPr>
          <p:style>
            <a:lnRef idx="2">
              <a:schemeClr val="accent1"/>
            </a:lnRef>
            <a:fillRef idx="0">
              <a:schemeClr val="accent1"/>
            </a:fillRef>
            <a:effectRef idx="1">
              <a:schemeClr val="accent1"/>
            </a:effectRef>
            <a:fontRef idx="minor">
              <a:schemeClr val="tx1"/>
            </a:fontRef>
          </p:style>
        </p:cxnSp>
      </p:grpSp>
      <p:sp>
        <p:nvSpPr>
          <p:cNvPr id="72" name="Rectangle 71"/>
          <p:cNvSpPr/>
          <p:nvPr/>
        </p:nvSpPr>
        <p:spPr>
          <a:xfrm>
            <a:off x="1850848" y="2362201"/>
            <a:ext cx="1098378" cy="276999"/>
          </a:xfrm>
          <a:prstGeom prst="rect">
            <a:avLst/>
          </a:prstGeom>
          <a:solidFill>
            <a:schemeClr val="bg1"/>
          </a:solidFill>
          <a:ln>
            <a:solidFill>
              <a:schemeClr val="tx2"/>
            </a:solidFill>
          </a:ln>
        </p:spPr>
        <p:txBody>
          <a:bodyPr wrap="square" rtlCol="0">
            <a:spAutoFit/>
          </a:bodyPr>
          <a:lstStyle/>
          <a:p>
            <a:pPr algn="ctr"/>
            <a:r>
              <a:rPr lang="en-US" sz="1200" dirty="0">
                <a:solidFill>
                  <a:prstClr val="black"/>
                </a:solidFill>
              </a:rPr>
              <a:t>Initialize.vi</a:t>
            </a:r>
          </a:p>
        </p:txBody>
      </p:sp>
      <p:grpSp>
        <p:nvGrpSpPr>
          <p:cNvPr id="231" name="Group 230"/>
          <p:cNvGrpSpPr/>
          <p:nvPr/>
        </p:nvGrpSpPr>
        <p:grpSpPr>
          <a:xfrm>
            <a:off x="1850849" y="2500700"/>
            <a:ext cx="3200483" cy="891284"/>
            <a:chOff x="326848" y="2500700"/>
            <a:chExt cx="3200483" cy="891284"/>
          </a:xfrm>
        </p:grpSpPr>
        <p:sp>
          <p:nvSpPr>
            <p:cNvPr id="84" name="Up Arrow 83"/>
            <p:cNvSpPr/>
            <p:nvPr/>
          </p:nvSpPr>
          <p:spPr>
            <a:xfrm rot="16200000" flipH="1">
              <a:off x="1330020" y="2839595"/>
              <a:ext cx="333699"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89" name="Elbow Connector 88"/>
            <p:cNvCxnSpPr>
              <a:stCxn id="72" idx="3"/>
              <a:endCxn id="84" idx="2"/>
            </p:cNvCxnSpPr>
            <p:nvPr/>
          </p:nvCxnSpPr>
          <p:spPr>
            <a:xfrm>
              <a:off x="1425226" y="2500700"/>
              <a:ext cx="149327" cy="416579"/>
            </a:xfrm>
            <a:prstGeom prst="bentConnector3">
              <a:avLst>
                <a:gd name="adj1" fmla="val 1416449"/>
              </a:avLst>
            </a:prstGeom>
            <a:ln w="9525"/>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326848" y="2825998"/>
              <a:ext cx="1088795" cy="565986"/>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Configure.vi</a:t>
              </a:r>
            </a:p>
          </p:txBody>
        </p:sp>
        <p:sp>
          <p:nvSpPr>
            <p:cNvPr id="106" name="TextBox 105"/>
            <p:cNvSpPr txBox="1"/>
            <p:nvPr/>
          </p:nvSpPr>
          <p:spPr>
            <a:xfrm>
              <a:off x="1600200" y="2647370"/>
              <a:ext cx="1927131" cy="276999"/>
            </a:xfrm>
            <a:prstGeom prst="rect">
              <a:avLst/>
            </a:prstGeom>
            <a:noFill/>
          </p:spPr>
          <p:txBody>
            <a:bodyPr wrap="none" rtlCol="0">
              <a:spAutoFit/>
            </a:bodyPr>
            <a:lstStyle/>
            <a:p>
              <a:r>
                <a:rPr lang="en-US" sz="1200" dirty="0" err="1">
                  <a:solidFill>
                    <a:prstClr val="black"/>
                  </a:solidFill>
                </a:rPr>
                <a:t>Config</a:t>
              </a:r>
              <a:r>
                <a:rPr lang="en-US" sz="1200" dirty="0">
                  <a:solidFill>
                    <a:prstClr val="black"/>
                  </a:solidFill>
                </a:rPr>
                <a:t> </a:t>
              </a:r>
              <a:r>
                <a:rPr lang="en-US" sz="1200" dirty="0" err="1">
                  <a:solidFill>
                    <a:prstClr val="black"/>
                  </a:solidFill>
                </a:rPr>
                <a:t>Msmt</a:t>
              </a:r>
              <a:r>
                <a:rPr lang="en-US" sz="1200" dirty="0">
                  <a:solidFill>
                    <a:prstClr val="black"/>
                  </a:solidFill>
                </a:rPr>
                <a:t> </a:t>
              </a:r>
              <a:r>
                <a:rPr lang="en-US" sz="1200" dirty="0" err="1">
                  <a:solidFill>
                    <a:prstClr val="black"/>
                  </a:solidFill>
                </a:rPr>
                <a:t>Msg.lvclass</a:t>
              </a:r>
              <a:endParaRPr lang="en-US" sz="1200" dirty="0">
                <a:solidFill>
                  <a:prstClr val="black"/>
                </a:solidFill>
              </a:endParaRPr>
            </a:p>
          </p:txBody>
        </p:sp>
      </p:grpSp>
      <p:grpSp>
        <p:nvGrpSpPr>
          <p:cNvPr id="232" name="Group 231"/>
          <p:cNvGrpSpPr/>
          <p:nvPr/>
        </p:nvGrpSpPr>
        <p:grpSpPr>
          <a:xfrm>
            <a:off x="1850849" y="3276600"/>
            <a:ext cx="2904281" cy="881814"/>
            <a:chOff x="326848" y="3276600"/>
            <a:chExt cx="2904281" cy="881814"/>
          </a:xfrm>
        </p:grpSpPr>
        <p:sp>
          <p:nvSpPr>
            <p:cNvPr id="85" name="Up Arrow 84"/>
            <p:cNvSpPr/>
            <p:nvPr/>
          </p:nvSpPr>
          <p:spPr>
            <a:xfrm rot="16200000" flipH="1">
              <a:off x="1339603" y="3623530"/>
              <a:ext cx="333699"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86" name="Rectangle 85"/>
            <p:cNvSpPr/>
            <p:nvPr/>
          </p:nvSpPr>
          <p:spPr>
            <a:xfrm>
              <a:off x="326848" y="3592428"/>
              <a:ext cx="1088795" cy="565986"/>
            </a:xfrm>
            <a:prstGeom prst="rect">
              <a:avLst/>
            </a:prstGeom>
            <a:ln w="9525">
              <a:solidFill>
                <a:srgbClr val="EDB72E"/>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Acquire.vi</a:t>
              </a:r>
            </a:p>
          </p:txBody>
        </p:sp>
        <p:cxnSp>
          <p:nvCxnSpPr>
            <p:cNvPr id="92" name="Elbow Connector 91"/>
            <p:cNvCxnSpPr>
              <a:endCxn id="85" idx="2"/>
            </p:cNvCxnSpPr>
            <p:nvPr/>
          </p:nvCxnSpPr>
          <p:spPr>
            <a:xfrm rot="16200000" flipH="1">
              <a:off x="1287582" y="3404660"/>
              <a:ext cx="424614" cy="168493"/>
            </a:xfrm>
            <a:prstGeom prst="bentConnector4">
              <a:avLst>
                <a:gd name="adj1" fmla="val -9229"/>
                <a:gd name="adj2" fmla="val 1260394"/>
              </a:avLst>
            </a:prstGeom>
            <a:ln w="9525"/>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1683782" y="3435377"/>
              <a:ext cx="1547347" cy="276999"/>
            </a:xfrm>
            <a:prstGeom prst="rect">
              <a:avLst/>
            </a:prstGeom>
            <a:noFill/>
          </p:spPr>
          <p:txBody>
            <a:bodyPr wrap="none" rtlCol="0">
              <a:spAutoFit/>
            </a:bodyPr>
            <a:lstStyle/>
            <a:p>
              <a:r>
                <a:rPr lang="en-US" sz="1200" dirty="0">
                  <a:solidFill>
                    <a:prstClr val="black"/>
                  </a:solidFill>
                </a:rPr>
                <a:t>Acquire </a:t>
              </a:r>
              <a:r>
                <a:rPr lang="en-US" sz="1200" dirty="0" err="1">
                  <a:solidFill>
                    <a:prstClr val="black"/>
                  </a:solidFill>
                </a:rPr>
                <a:t>Msg.lvclass</a:t>
              </a:r>
              <a:endParaRPr lang="en-US" sz="1200" dirty="0">
                <a:solidFill>
                  <a:prstClr val="black"/>
                </a:solidFill>
              </a:endParaRPr>
            </a:p>
          </p:txBody>
        </p:sp>
      </p:grpSp>
      <p:sp>
        <p:nvSpPr>
          <p:cNvPr id="114" name="Rectangle 113"/>
          <p:cNvSpPr/>
          <p:nvPr/>
        </p:nvSpPr>
        <p:spPr>
          <a:xfrm>
            <a:off x="5159488" y="2085341"/>
            <a:ext cx="1040011" cy="461665"/>
          </a:xfrm>
          <a:prstGeom prst="rect">
            <a:avLst/>
          </a:prstGeom>
          <a:solidFill>
            <a:schemeClr val="bg1"/>
          </a:solidFill>
          <a:ln>
            <a:solidFill>
              <a:schemeClr val="tx2"/>
            </a:solidFill>
          </a:ln>
        </p:spPr>
        <p:txBody>
          <a:bodyPr wrap="square" rtlCol="0">
            <a:spAutoFit/>
          </a:bodyPr>
          <a:lstStyle/>
          <a:p>
            <a:pPr algn="ctr"/>
            <a:r>
              <a:rPr lang="en-US" sz="1200" dirty="0">
                <a:solidFill>
                  <a:prstClr val="black"/>
                </a:solidFill>
              </a:rPr>
              <a:t>Checkout HW.vi</a:t>
            </a:r>
          </a:p>
        </p:txBody>
      </p:sp>
      <p:grpSp>
        <p:nvGrpSpPr>
          <p:cNvPr id="234" name="Group 233"/>
          <p:cNvGrpSpPr/>
          <p:nvPr/>
        </p:nvGrpSpPr>
        <p:grpSpPr>
          <a:xfrm>
            <a:off x="2894094" y="4664256"/>
            <a:ext cx="3308275" cy="773885"/>
            <a:chOff x="1370093" y="4664255"/>
            <a:chExt cx="3308275" cy="773885"/>
          </a:xfrm>
        </p:grpSpPr>
        <p:sp>
          <p:nvSpPr>
            <p:cNvPr id="126" name="Up Arrow 125"/>
            <p:cNvSpPr/>
            <p:nvPr/>
          </p:nvSpPr>
          <p:spPr>
            <a:xfrm rot="5400000" flipH="1">
              <a:off x="2334160" y="3700188"/>
              <a:ext cx="335280" cy="2263413"/>
            </a:xfrm>
            <a:prstGeom prst="upArrow">
              <a:avLst>
                <a:gd name="adj1" fmla="val 0"/>
                <a:gd name="adj2" fmla="val 4805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7" name="TextBox 126"/>
            <p:cNvSpPr txBox="1"/>
            <p:nvPr/>
          </p:nvSpPr>
          <p:spPr>
            <a:xfrm flipH="1">
              <a:off x="1559327" y="4814500"/>
              <a:ext cx="2074179" cy="276999"/>
            </a:xfrm>
            <a:prstGeom prst="rect">
              <a:avLst/>
            </a:prstGeom>
            <a:noFill/>
          </p:spPr>
          <p:txBody>
            <a:bodyPr wrap="square" rtlCol="0">
              <a:spAutoFit/>
            </a:bodyPr>
            <a:lstStyle/>
            <a:p>
              <a:r>
                <a:rPr lang="en-US" sz="1200" dirty="0">
                  <a:solidFill>
                    <a:prstClr val="black"/>
                  </a:solidFill>
                </a:rPr>
                <a:t>Send Results </a:t>
              </a:r>
              <a:r>
                <a:rPr lang="en-US" sz="1200" dirty="0" err="1">
                  <a:solidFill>
                    <a:prstClr val="black"/>
                  </a:solidFill>
                </a:rPr>
                <a:t>Msg.lvclass</a:t>
              </a:r>
              <a:endParaRPr lang="en-US" sz="1200" dirty="0">
                <a:solidFill>
                  <a:prstClr val="black"/>
                </a:solidFill>
              </a:endParaRPr>
            </a:p>
          </p:txBody>
        </p:sp>
        <p:sp>
          <p:nvSpPr>
            <p:cNvPr id="124" name="Rectangle 123"/>
            <p:cNvSpPr/>
            <p:nvPr/>
          </p:nvSpPr>
          <p:spPr>
            <a:xfrm>
              <a:off x="3635487" y="4724400"/>
              <a:ext cx="1042881" cy="71374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Receive Results.vi</a:t>
              </a:r>
            </a:p>
          </p:txBody>
        </p:sp>
      </p:grpSp>
      <p:grpSp>
        <p:nvGrpSpPr>
          <p:cNvPr id="233" name="Group 232"/>
          <p:cNvGrpSpPr/>
          <p:nvPr/>
        </p:nvGrpSpPr>
        <p:grpSpPr>
          <a:xfrm>
            <a:off x="1850848" y="4071186"/>
            <a:ext cx="2993492" cy="881814"/>
            <a:chOff x="326848" y="4071186"/>
            <a:chExt cx="2993492" cy="881814"/>
          </a:xfrm>
        </p:grpSpPr>
        <p:sp>
          <p:nvSpPr>
            <p:cNvPr id="87" name="Up Arrow 86"/>
            <p:cNvSpPr/>
            <p:nvPr/>
          </p:nvSpPr>
          <p:spPr>
            <a:xfrm rot="16200000" flipH="1">
              <a:off x="1314794" y="4418116"/>
              <a:ext cx="333699" cy="155366"/>
            </a:xfrm>
            <a:prstGeom prst="upArrow">
              <a:avLst>
                <a:gd name="adj1" fmla="val 0"/>
                <a:gd name="adj2" fmla="val 102429"/>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88" name="Rectangle 87"/>
            <p:cNvSpPr/>
            <p:nvPr/>
          </p:nvSpPr>
          <p:spPr>
            <a:xfrm>
              <a:off x="326848" y="4387014"/>
              <a:ext cx="1088795" cy="565986"/>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Measure.vi</a:t>
              </a:r>
            </a:p>
          </p:txBody>
        </p:sp>
        <p:cxnSp>
          <p:nvCxnSpPr>
            <p:cNvPr id="99" name="Elbow Connector 98"/>
            <p:cNvCxnSpPr>
              <a:endCxn id="87" idx="2"/>
            </p:cNvCxnSpPr>
            <p:nvPr/>
          </p:nvCxnSpPr>
          <p:spPr>
            <a:xfrm rot="16200000" flipH="1">
              <a:off x="1270675" y="4207148"/>
              <a:ext cx="424614" cy="152690"/>
            </a:xfrm>
            <a:prstGeom prst="bentConnector4">
              <a:avLst>
                <a:gd name="adj1" fmla="val 787"/>
                <a:gd name="adj2" fmla="val 1401379"/>
              </a:avLst>
            </a:prstGeom>
            <a:ln w="9525"/>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a:off x="1683353" y="4218800"/>
              <a:ext cx="1636987" cy="276999"/>
            </a:xfrm>
            <a:prstGeom prst="rect">
              <a:avLst/>
            </a:prstGeom>
            <a:noFill/>
          </p:spPr>
          <p:txBody>
            <a:bodyPr wrap="none" rtlCol="0">
              <a:spAutoFit/>
            </a:bodyPr>
            <a:lstStyle/>
            <a:p>
              <a:r>
                <a:rPr lang="en-US" sz="1200" dirty="0">
                  <a:solidFill>
                    <a:prstClr val="black"/>
                  </a:solidFill>
                </a:rPr>
                <a:t>Measure </a:t>
              </a:r>
              <a:r>
                <a:rPr lang="en-US" sz="1200" dirty="0" err="1">
                  <a:solidFill>
                    <a:prstClr val="black"/>
                  </a:solidFill>
                </a:rPr>
                <a:t>Msg.lvclass</a:t>
              </a:r>
              <a:endParaRPr lang="en-US" sz="1200" dirty="0">
                <a:solidFill>
                  <a:prstClr val="black"/>
                </a:solidFill>
              </a:endParaRPr>
            </a:p>
          </p:txBody>
        </p:sp>
      </p:grpSp>
      <p:grpSp>
        <p:nvGrpSpPr>
          <p:cNvPr id="128" name="Group 127"/>
          <p:cNvGrpSpPr/>
          <p:nvPr/>
        </p:nvGrpSpPr>
        <p:grpSpPr>
          <a:xfrm>
            <a:off x="1905000" y="5102622"/>
            <a:ext cx="3302674" cy="429497"/>
            <a:chOff x="3686769" y="1371601"/>
            <a:chExt cx="3302674" cy="429497"/>
          </a:xfrm>
        </p:grpSpPr>
        <p:grpSp>
          <p:nvGrpSpPr>
            <p:cNvPr id="134" name="Group 133"/>
            <p:cNvGrpSpPr/>
            <p:nvPr/>
          </p:nvGrpSpPr>
          <p:grpSpPr>
            <a:xfrm rot="10800000">
              <a:off x="4726030" y="1373853"/>
              <a:ext cx="2263413" cy="427245"/>
              <a:chOff x="1295400" y="3567447"/>
              <a:chExt cx="4072494" cy="388404"/>
            </a:xfrm>
          </p:grpSpPr>
          <p:sp>
            <p:nvSpPr>
              <p:cNvPr id="136" name="Up Arrow 135"/>
              <p:cNvSpPr/>
              <p:nvPr/>
            </p:nvSpPr>
            <p:spPr>
              <a:xfrm rot="5400000">
                <a:off x="3179247" y="1767204"/>
                <a:ext cx="304800" cy="4072494"/>
              </a:xfrm>
              <a:prstGeom prst="upArrow">
                <a:avLst>
                  <a:gd name="adj1" fmla="val 0"/>
                  <a:gd name="adj2" fmla="val 4805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0" name="TextBox 139"/>
              <p:cNvSpPr txBox="1"/>
              <p:nvPr/>
            </p:nvSpPr>
            <p:spPr>
              <a:xfrm rot="10800000">
                <a:off x="1295402" y="3567447"/>
                <a:ext cx="3732011" cy="251817"/>
              </a:xfrm>
              <a:prstGeom prst="rect">
                <a:avLst/>
              </a:prstGeom>
              <a:noFill/>
            </p:spPr>
            <p:txBody>
              <a:bodyPr wrap="square" rtlCol="0">
                <a:spAutoFit/>
              </a:bodyPr>
              <a:lstStyle/>
              <a:p>
                <a:pPr algn="ctr"/>
                <a:r>
                  <a:rPr lang="en-US" sz="1200" dirty="0">
                    <a:solidFill>
                      <a:prstClr val="black"/>
                    </a:solidFill>
                  </a:rPr>
                  <a:t>Stop </a:t>
                </a:r>
                <a:r>
                  <a:rPr lang="en-US" sz="1200" dirty="0" err="1">
                    <a:solidFill>
                      <a:prstClr val="black"/>
                    </a:solidFill>
                  </a:rPr>
                  <a:t>Msmt</a:t>
                </a:r>
                <a:r>
                  <a:rPr lang="en-US" sz="1200" dirty="0">
                    <a:solidFill>
                      <a:prstClr val="black"/>
                    </a:solidFill>
                  </a:rPr>
                  <a:t> </a:t>
                </a:r>
                <a:r>
                  <a:rPr lang="en-US" sz="1200" dirty="0" err="1">
                    <a:solidFill>
                      <a:prstClr val="black"/>
                    </a:solidFill>
                  </a:rPr>
                  <a:t>Msg.lvclass</a:t>
                </a:r>
                <a:endParaRPr lang="en-US" sz="1200" dirty="0">
                  <a:solidFill>
                    <a:prstClr val="black"/>
                  </a:solidFill>
                </a:endParaRPr>
              </a:p>
            </p:txBody>
          </p:sp>
        </p:grpSp>
        <p:sp>
          <p:nvSpPr>
            <p:cNvPr id="135" name="Rectangle 134"/>
            <p:cNvSpPr/>
            <p:nvPr/>
          </p:nvSpPr>
          <p:spPr>
            <a:xfrm>
              <a:off x="3686769" y="1371601"/>
              <a:ext cx="1042881" cy="337533"/>
            </a:xfrm>
            <a:prstGeom prst="rect">
              <a:avLst/>
            </a:prstGeom>
            <a:ln w="9525"/>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Close.vi</a:t>
              </a:r>
            </a:p>
          </p:txBody>
        </p:sp>
      </p:grpSp>
      <p:sp>
        <p:nvSpPr>
          <p:cNvPr id="152" name="Rectangle 151"/>
          <p:cNvSpPr/>
          <p:nvPr/>
        </p:nvSpPr>
        <p:spPr>
          <a:xfrm>
            <a:off x="5159488" y="5438141"/>
            <a:ext cx="1040011" cy="461665"/>
          </a:xfrm>
          <a:prstGeom prst="rect">
            <a:avLst/>
          </a:prstGeom>
          <a:solidFill>
            <a:schemeClr val="bg1"/>
          </a:solidFill>
          <a:ln>
            <a:solidFill>
              <a:schemeClr val="tx2"/>
            </a:solidFill>
          </a:ln>
        </p:spPr>
        <p:txBody>
          <a:bodyPr wrap="square" rtlCol="0">
            <a:spAutoFit/>
          </a:bodyPr>
          <a:lstStyle/>
          <a:p>
            <a:pPr algn="ctr"/>
            <a:r>
              <a:rPr lang="en-US" sz="1200" dirty="0" err="1">
                <a:solidFill>
                  <a:prstClr val="black"/>
                </a:solidFill>
              </a:rPr>
              <a:t>Checkin</a:t>
            </a:r>
            <a:r>
              <a:rPr lang="en-US" sz="1200" dirty="0">
                <a:solidFill>
                  <a:prstClr val="black"/>
                </a:solidFill>
              </a:rPr>
              <a:t> HW.vi</a:t>
            </a:r>
          </a:p>
        </p:txBody>
      </p:sp>
      <p:sp>
        <p:nvSpPr>
          <p:cNvPr id="69" name="Rounded Rectangle 68"/>
          <p:cNvSpPr/>
          <p:nvPr/>
        </p:nvSpPr>
        <p:spPr>
          <a:xfrm>
            <a:off x="3657600" y="1676400"/>
            <a:ext cx="914400" cy="3810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b="1" dirty="0">
                <a:solidFill>
                  <a:srgbClr val="000000"/>
                </a:solidFill>
                <a:latin typeface="+mj-lt"/>
              </a:rPr>
              <a:t>Hardware</a:t>
            </a:r>
          </a:p>
        </p:txBody>
      </p:sp>
      <p:sp>
        <p:nvSpPr>
          <p:cNvPr id="4" name="Rectangle 3"/>
          <p:cNvSpPr/>
          <p:nvPr/>
        </p:nvSpPr>
        <p:spPr>
          <a:xfrm>
            <a:off x="8513442" y="611910"/>
            <a:ext cx="2027558" cy="5957455"/>
          </a:xfrm>
          <a:prstGeom prst="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TestStand</a:t>
            </a:r>
            <a:endParaRPr lang="en-US" dirty="0"/>
          </a:p>
        </p:txBody>
      </p:sp>
      <p:sp>
        <p:nvSpPr>
          <p:cNvPr id="71" name="Up Arrow 70"/>
          <p:cNvSpPr/>
          <p:nvPr/>
        </p:nvSpPr>
        <p:spPr>
          <a:xfrm rot="5400000">
            <a:off x="7163564" y="3944634"/>
            <a:ext cx="335280" cy="2263413"/>
          </a:xfrm>
          <a:prstGeom prst="upArrow">
            <a:avLst>
              <a:gd name="adj1" fmla="val 0"/>
              <a:gd name="adj2" fmla="val 4805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9960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62000"/>
            <a:ext cx="12192000" cy="7620000"/>
          </a:xfrm>
          <a:prstGeom prst="rect">
            <a:avLst/>
          </a:prstGeom>
        </p:spPr>
      </p:pic>
    </p:spTree>
    <p:extLst>
      <p:ext uri="{BB962C8B-B14F-4D97-AF65-F5344CB8AC3E}">
        <p14:creationId xmlns:p14="http://schemas.microsoft.com/office/powerpoint/2010/main" val="13110624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764498"/>
            <a:ext cx="12195997" cy="7622498"/>
          </a:xfrm>
          <a:prstGeom prst="rect">
            <a:avLst/>
          </a:prstGeom>
        </p:spPr>
      </p:pic>
    </p:spTree>
    <p:extLst>
      <p:ext uri="{BB962C8B-B14F-4D97-AF65-F5344CB8AC3E}">
        <p14:creationId xmlns:p14="http://schemas.microsoft.com/office/powerpoint/2010/main" val="7800607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http://</a:t>
            </a:r>
            <a:r>
              <a:rPr lang="en-US" dirty="0" err="1" smtClean="0"/>
              <a:t>bit.ly</a:t>
            </a:r>
            <a:r>
              <a:rPr lang="en-US" dirty="0" smtClean="0"/>
              <a:t>/</a:t>
            </a:r>
            <a:r>
              <a:rPr lang="en-US" dirty="0" err="1" smtClean="0"/>
              <a:t>lv_oomal</a:t>
            </a:r>
            <a:endParaRPr lang="en-US" dirty="0"/>
          </a:p>
        </p:txBody>
      </p:sp>
      <p:sp>
        <p:nvSpPr>
          <p:cNvPr id="5" name="Subtitle 4"/>
          <p:cNvSpPr>
            <a:spLocks noGrp="1"/>
          </p:cNvSpPr>
          <p:nvPr>
            <p:ph type="subTitle" idx="1"/>
          </p:nvPr>
        </p:nvSpPr>
        <p:spPr/>
        <p:txBody>
          <a:bodyPr/>
          <a:lstStyle/>
          <a:p>
            <a:r>
              <a:rPr lang="en-US" dirty="0" smtClean="0"/>
              <a:t>Measurement Utility Reference Example</a:t>
            </a:r>
            <a:endParaRPr lang="en-US" dirty="0"/>
          </a:p>
        </p:txBody>
      </p:sp>
    </p:spTree>
    <p:extLst>
      <p:ext uri="{BB962C8B-B14F-4D97-AF65-F5344CB8AC3E}">
        <p14:creationId xmlns:p14="http://schemas.microsoft.com/office/powerpoint/2010/main" val="1045980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Goals</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700" dirty="0"/>
              <a:t>Understand how to compartmentalize code for the sake of enabling large teams of developers</a:t>
            </a:r>
          </a:p>
          <a:p>
            <a:pPr marL="457200" indent="-457200">
              <a:buFont typeface="+mj-lt"/>
              <a:buAutoNum type="arabicPeriod"/>
            </a:pPr>
            <a:r>
              <a:rPr lang="en-US" sz="2700" dirty="0"/>
              <a:t>Explore the mechanisms for managing communication amongst multiple dynamically-spawned, free-running processes</a:t>
            </a:r>
          </a:p>
          <a:p>
            <a:pPr marL="457200" indent="-457200">
              <a:buFont typeface="+mj-lt"/>
              <a:buAutoNum type="arabicPeriod"/>
            </a:pPr>
            <a:r>
              <a:rPr lang="en-US" sz="2700" dirty="0"/>
              <a:t>Package and distribute source code for the sake of reuse</a:t>
            </a:r>
          </a:p>
          <a:p>
            <a:pPr marL="457200" indent="-457200">
              <a:buFont typeface="+mj-lt"/>
              <a:buAutoNum type="arabicPeriod"/>
            </a:pPr>
            <a:r>
              <a:rPr lang="en-US" sz="2700" dirty="0"/>
              <a:t>Enable the plugins to be installed (or even uninstalled) separately from the deployed copy of the </a:t>
            </a:r>
            <a:r>
              <a:rPr lang="en-US" sz="2700" dirty="0" smtClean="0"/>
              <a:t>framework</a:t>
            </a:r>
          </a:p>
          <a:p>
            <a:pPr marL="457200" indent="-457200">
              <a:buFont typeface="+mj-lt"/>
              <a:buAutoNum type="arabicPeriod"/>
            </a:pPr>
            <a:r>
              <a:rPr lang="en-US" sz="2700" dirty="0" smtClean="0"/>
              <a:t>Sequence the execution of these plugins via </a:t>
            </a:r>
            <a:r>
              <a:rPr lang="en-US" sz="2700" dirty="0" err="1" smtClean="0"/>
              <a:t>TestStand</a:t>
            </a:r>
            <a:endParaRPr lang="en-US" sz="2700" dirty="0"/>
          </a:p>
        </p:txBody>
      </p:sp>
    </p:spTree>
    <p:extLst>
      <p:ext uri="{BB962C8B-B14F-4D97-AF65-F5344CB8AC3E}">
        <p14:creationId xmlns:p14="http://schemas.microsoft.com/office/powerpoint/2010/main" val="15148276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l"/>
            <a:r>
              <a:rPr lang="en-US" dirty="0" smtClean="0"/>
              <a:t>Demonstration</a:t>
            </a:r>
            <a:endParaRPr lang="en-US" dirty="0"/>
          </a:p>
        </p:txBody>
      </p:sp>
      <p:sp>
        <p:nvSpPr>
          <p:cNvPr id="5" name="Subtitle 4"/>
          <p:cNvSpPr>
            <a:spLocks noGrp="1"/>
          </p:cNvSpPr>
          <p:nvPr>
            <p:ph type="subTitle" idx="1"/>
          </p:nvPr>
        </p:nvSpPr>
        <p:spPr/>
        <p:txBody>
          <a:bodyPr/>
          <a:lstStyle/>
          <a:p>
            <a:pPr algn="l"/>
            <a:r>
              <a:rPr lang="en-US" dirty="0" smtClean="0"/>
              <a:t>Overview of Reference Architecture</a:t>
            </a:r>
            <a:endParaRPr lang="en-US" dirty="0"/>
          </a:p>
        </p:txBody>
      </p:sp>
    </p:spTree>
    <p:extLst>
      <p:ext uri="{BB962C8B-B14F-4D97-AF65-F5344CB8AC3E}">
        <p14:creationId xmlns:p14="http://schemas.microsoft.com/office/powerpoint/2010/main" val="16262062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Common Abstractions </a:t>
            </a:r>
            <a:endParaRPr lang="en-US" dirty="0"/>
          </a:p>
        </p:txBody>
      </p:sp>
      <p:sp>
        <p:nvSpPr>
          <p:cNvPr id="4" name="Cube 3"/>
          <p:cNvSpPr/>
          <p:nvPr/>
        </p:nvSpPr>
        <p:spPr>
          <a:xfrm>
            <a:off x="2115684" y="2228803"/>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ectangle 4"/>
          <p:cNvSpPr/>
          <p:nvPr/>
        </p:nvSpPr>
        <p:spPr>
          <a:xfrm>
            <a:off x="2165562" y="2509926"/>
            <a:ext cx="579108" cy="492100"/>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 name="TextBox 5"/>
          <p:cNvSpPr txBox="1"/>
          <p:nvPr/>
        </p:nvSpPr>
        <p:spPr>
          <a:xfrm>
            <a:off x="3012293" y="2228802"/>
            <a:ext cx="2108347" cy="384721"/>
          </a:xfrm>
          <a:prstGeom prst="rect">
            <a:avLst/>
          </a:prstGeom>
          <a:noFill/>
        </p:spPr>
        <p:txBody>
          <a:bodyPr wrap="square" rtlCol="0">
            <a:spAutoFit/>
          </a:bodyPr>
          <a:lstStyle/>
          <a:p>
            <a:r>
              <a:rPr lang="en-US" dirty="0" smtClean="0"/>
              <a:t>Measurements</a:t>
            </a:r>
            <a:endParaRPr lang="en-US" dirty="0"/>
          </a:p>
        </p:txBody>
      </p:sp>
      <p:sp>
        <p:nvSpPr>
          <p:cNvPr id="7" name="Rectangle 6"/>
          <p:cNvSpPr/>
          <p:nvPr/>
        </p:nvSpPr>
        <p:spPr>
          <a:xfrm>
            <a:off x="2165562" y="2509926"/>
            <a:ext cx="579108" cy="185384"/>
          </a:xfrm>
          <a:prstGeom prst="rect">
            <a:avLst/>
          </a:prstGeom>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Cube 7"/>
          <p:cNvSpPr/>
          <p:nvPr/>
        </p:nvSpPr>
        <p:spPr>
          <a:xfrm>
            <a:off x="7809348" y="2228802"/>
            <a:ext cx="896608" cy="870979"/>
          </a:xfrm>
          <a:prstGeom prst="cub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p:cNvSpPr/>
          <p:nvPr/>
        </p:nvSpPr>
        <p:spPr>
          <a:xfrm>
            <a:off x="7859226" y="2509925"/>
            <a:ext cx="579108" cy="492100"/>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 name="TextBox 9"/>
          <p:cNvSpPr txBox="1"/>
          <p:nvPr/>
        </p:nvSpPr>
        <p:spPr>
          <a:xfrm>
            <a:off x="8705957" y="2228801"/>
            <a:ext cx="1760207" cy="384721"/>
          </a:xfrm>
          <a:prstGeom prst="rect">
            <a:avLst/>
          </a:prstGeom>
          <a:noFill/>
        </p:spPr>
        <p:txBody>
          <a:bodyPr wrap="square" rtlCol="0">
            <a:spAutoFit/>
          </a:bodyPr>
          <a:lstStyle/>
          <a:p>
            <a:r>
              <a:rPr lang="en-US" dirty="0" smtClean="0"/>
              <a:t>Hardware</a:t>
            </a:r>
            <a:endParaRPr lang="en-US" dirty="0"/>
          </a:p>
        </p:txBody>
      </p:sp>
      <p:sp>
        <p:nvSpPr>
          <p:cNvPr id="11" name="Rectangle 10"/>
          <p:cNvSpPr/>
          <p:nvPr/>
        </p:nvSpPr>
        <p:spPr>
          <a:xfrm>
            <a:off x="7859226" y="2509925"/>
            <a:ext cx="579108" cy="185384"/>
          </a:xfrm>
          <a:prstGeom prst="rect">
            <a:avLst/>
          </a:prstGeom>
          <a:solidFill>
            <a:schemeClr val="accent3">
              <a:lumMod val="40000"/>
              <a:lumOff val="60000"/>
            </a:schemeClr>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 name="TextBox 11"/>
          <p:cNvSpPr txBox="1"/>
          <p:nvPr/>
        </p:nvSpPr>
        <p:spPr>
          <a:xfrm>
            <a:off x="1210924" y="3380904"/>
            <a:ext cx="3602736" cy="969496"/>
          </a:xfrm>
          <a:prstGeom prst="rect">
            <a:avLst/>
          </a:prstGeom>
          <a:noFill/>
        </p:spPr>
        <p:txBody>
          <a:bodyPr wrap="square" rtlCol="0">
            <a:spAutoFit/>
          </a:bodyPr>
          <a:lstStyle/>
          <a:p>
            <a:r>
              <a:rPr lang="en-US" dirty="0" smtClean="0"/>
              <a:t>Expecting to add </a:t>
            </a:r>
            <a:r>
              <a:rPr lang="en-US" smtClean="0"/>
              <a:t>additional measurements or tests to a system over-time</a:t>
            </a:r>
            <a:endParaRPr lang="en-US" dirty="0" smtClean="0"/>
          </a:p>
        </p:txBody>
      </p:sp>
      <p:sp>
        <p:nvSpPr>
          <p:cNvPr id="13" name="TextBox 12"/>
          <p:cNvSpPr txBox="1"/>
          <p:nvPr/>
        </p:nvSpPr>
        <p:spPr>
          <a:xfrm>
            <a:off x="6904588" y="3380904"/>
            <a:ext cx="3602736" cy="969496"/>
          </a:xfrm>
          <a:prstGeom prst="rect">
            <a:avLst/>
          </a:prstGeom>
          <a:noFill/>
        </p:spPr>
        <p:txBody>
          <a:bodyPr wrap="square" rtlCol="0">
            <a:spAutoFit/>
          </a:bodyPr>
          <a:lstStyle/>
          <a:p>
            <a:r>
              <a:rPr lang="en-US" dirty="0" smtClean="0"/>
              <a:t>Expecting to replace hardware and/or support systems with different hardware</a:t>
            </a:r>
          </a:p>
        </p:txBody>
      </p:sp>
      <p:sp>
        <p:nvSpPr>
          <p:cNvPr id="14" name="TextBox 13"/>
          <p:cNvSpPr txBox="1"/>
          <p:nvPr/>
        </p:nvSpPr>
        <p:spPr>
          <a:xfrm>
            <a:off x="609600" y="1131081"/>
            <a:ext cx="10964336" cy="707886"/>
          </a:xfrm>
          <a:prstGeom prst="rect">
            <a:avLst/>
          </a:prstGeom>
          <a:noFill/>
        </p:spPr>
        <p:txBody>
          <a:bodyPr wrap="square" rtlCol="0">
            <a:spAutoFit/>
          </a:bodyPr>
          <a:lstStyle/>
          <a:p>
            <a:pPr algn="ctr"/>
            <a:r>
              <a:rPr lang="en-US" sz="2000" dirty="0" smtClean="0"/>
              <a:t>Abstract at layers where you expect to have a number of items that share a common interface and reuse common functionality</a:t>
            </a:r>
            <a:endParaRPr lang="en-US" sz="2000" dirty="0"/>
          </a:p>
        </p:txBody>
      </p:sp>
      <p:sp>
        <p:nvSpPr>
          <p:cNvPr id="15" name="TextBox 14"/>
          <p:cNvSpPr txBox="1"/>
          <p:nvPr/>
        </p:nvSpPr>
        <p:spPr>
          <a:xfrm>
            <a:off x="609600" y="4733060"/>
            <a:ext cx="10972800" cy="1261884"/>
          </a:xfrm>
          <a:prstGeom prst="rect">
            <a:avLst/>
          </a:prstGeom>
          <a:noFill/>
        </p:spPr>
        <p:txBody>
          <a:bodyPr wrap="square" rtlCol="0">
            <a:spAutoFit/>
          </a:bodyPr>
          <a:lstStyle/>
          <a:p>
            <a:r>
              <a:rPr lang="en-US" dirty="0" smtClean="0"/>
              <a:t>Furthermore, I want the concrete definition of a Measurement to use the abstract interface for hardware, but it needs to be a specific type of device</a:t>
            </a:r>
          </a:p>
          <a:p>
            <a:endParaRPr lang="en-US" dirty="0"/>
          </a:p>
          <a:p>
            <a:r>
              <a:rPr lang="en-US" dirty="0" smtClean="0"/>
              <a:t>Not all devices will have the same interface – so how do we handle that?</a:t>
            </a:r>
            <a:endParaRPr lang="en-US" dirty="0"/>
          </a:p>
        </p:txBody>
      </p:sp>
    </p:spTree>
    <p:extLst>
      <p:ext uri="{BB962C8B-B14F-4D97-AF65-F5344CB8AC3E}">
        <p14:creationId xmlns:p14="http://schemas.microsoft.com/office/powerpoint/2010/main" val="340423481"/>
      </p:ext>
    </p:extLst>
  </p:cSld>
  <p:clrMapOvr>
    <a:masterClrMapping/>
  </p:clrMapOvr>
  <p:timing>
    <p:tnLst>
      <p:par>
        <p:cTn id="1" dur="indefinite" restart="never" nodeType="tmRoot"/>
      </p:par>
    </p:tnLst>
  </p:timing>
</p:sld>
</file>

<file path=ppt/theme/theme1.xml><?xml version="1.0" encoding="utf-8"?>
<a:theme xmlns:a="http://schemas.openxmlformats.org/drawingml/2006/main" name="NI company PowerPoint template 16x9">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2_blank">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3_blank">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4_blank">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1_NI Confidential">
  <a:themeElements>
    <a:clrScheme name="NI Colors">
      <a:dk1>
        <a:srgbClr val="000000"/>
      </a:dk1>
      <a:lt1>
        <a:srgbClr val="FFFFFF"/>
      </a:lt1>
      <a:dk2>
        <a:srgbClr val="0A60A3"/>
      </a:dk2>
      <a:lt2>
        <a:srgbClr val="F5F5F5"/>
      </a:lt2>
      <a:accent1>
        <a:srgbClr val="0660A3"/>
      </a:accent1>
      <a:accent2>
        <a:srgbClr val="B11116"/>
      </a:accent2>
      <a:accent3>
        <a:srgbClr val="009900"/>
      </a:accent3>
      <a:accent4>
        <a:srgbClr val="FF7700"/>
      </a:accent4>
      <a:accent5>
        <a:srgbClr val="73AED9"/>
      </a:accent5>
      <a:accent6>
        <a:srgbClr val="FFBB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I Template 16x9 shogg" id="{F454BFE0-BE2B-3E4E-940F-38AA6F7CA41D}" vid="{47DFF6F4-0CB3-A444-B15D-FCE5BC23318B}"/>
    </a:ext>
  </a:extLst>
</a:theme>
</file>

<file path=ppt/theme/theme14.xml><?xml version="1.0" encoding="utf-8"?>
<a:theme xmlns:a="http://schemas.openxmlformats.org/drawingml/2006/main" name="2_NI Confidential">
  <a:themeElements>
    <a:clrScheme name="NI Colors">
      <a:dk1>
        <a:srgbClr val="000000"/>
      </a:dk1>
      <a:lt1>
        <a:srgbClr val="FFFFFF"/>
      </a:lt1>
      <a:dk2>
        <a:srgbClr val="0A60A3"/>
      </a:dk2>
      <a:lt2>
        <a:srgbClr val="F5F5F5"/>
      </a:lt2>
      <a:accent1>
        <a:srgbClr val="0660A3"/>
      </a:accent1>
      <a:accent2>
        <a:srgbClr val="B11116"/>
      </a:accent2>
      <a:accent3>
        <a:srgbClr val="009900"/>
      </a:accent3>
      <a:accent4>
        <a:srgbClr val="FF7700"/>
      </a:accent4>
      <a:accent5>
        <a:srgbClr val="73AED9"/>
      </a:accent5>
      <a:accent6>
        <a:srgbClr val="FFBB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I Template 16x9 shogg" id="{F454BFE0-BE2B-3E4E-940F-38AA6F7CA41D}" vid="{47DFF6F4-0CB3-A444-B15D-FCE5BC23318B}"/>
    </a:ext>
  </a:extLst>
</a:theme>
</file>

<file path=ppt/theme/theme15.xml><?xml version="1.0" encoding="utf-8"?>
<a:theme xmlns:a="http://schemas.openxmlformats.org/drawingml/2006/main" name="5_blank">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NI Company PowerPoint Template_101314_16x9">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3_NI Confidenti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8.xml><?xml version="1.0" encoding="utf-8"?>
<a:theme xmlns:a="http://schemas.openxmlformats.org/drawingml/2006/main" name="1_NI Company PowerPoint Template_101314_16x9">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2_NI Company PowerPoint Template_101314_16x9">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 company PowerPoint template 16x9">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3_NI Company PowerPoint Template_101314_16x9">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1.xml><?xml version="1.0" encoding="utf-8"?>
<a:theme xmlns:a="http://schemas.openxmlformats.org/drawingml/2006/main" name="4_NI Company PowerPoint Template_101314_16x9">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2.xml><?xml version="1.0" encoding="utf-8"?>
<a:theme xmlns:a="http://schemas.openxmlformats.org/drawingml/2006/main" name="5_NI Company PowerPoint Template_101314_16x9">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3.xml><?xml version="1.0" encoding="utf-8"?>
<a:theme xmlns:a="http://schemas.openxmlformats.org/drawingml/2006/main" name="6_NI Company PowerPoint Template_101314_16x9">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4.xml><?xml version="1.0" encoding="utf-8"?>
<a:theme xmlns:a="http://schemas.openxmlformats.org/drawingml/2006/main" name="7_NI Company PowerPoint Template_101314_16x9">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5.xml><?xml version="1.0" encoding="utf-8"?>
<a:theme xmlns:a="http://schemas.openxmlformats.org/drawingml/2006/main" name="8_NI Company PowerPoint Template_101314_16x9">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6.xml><?xml version="1.0" encoding="utf-8"?>
<a:theme xmlns:a="http://schemas.openxmlformats.org/drawingml/2006/main" name="9_NI Company PowerPoint Template_101314_16x9">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7.xml><?xml version="1.0" encoding="utf-8"?>
<a:theme xmlns:a="http://schemas.openxmlformats.org/drawingml/2006/main" name="10_NI Company PowerPoint Template_101314_16x9">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8.xml><?xml version="1.0" encoding="utf-8"?>
<a:theme xmlns:a="http://schemas.openxmlformats.org/drawingml/2006/main" name="11_NI Company PowerPoint Template_101314_16x9">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NI Confidenti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NI company PowerPoint template 16x9">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NI company PowerPoint template 16x9">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NI Company PowerPoint Template_09_2014_16x9">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NI Company PowerPoint Template_09_2014_16x9">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blank">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1_blank">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NI Colors">
    <a:dk1>
      <a:srgbClr val="000000"/>
    </a:dk1>
    <a:lt1>
      <a:srgbClr val="FFFFFF"/>
    </a:lt1>
    <a:dk2>
      <a:srgbClr val="0A60A3"/>
    </a:dk2>
    <a:lt2>
      <a:srgbClr val="F5F5F5"/>
    </a:lt2>
    <a:accent1>
      <a:srgbClr val="0660A3"/>
    </a:accent1>
    <a:accent2>
      <a:srgbClr val="B11116"/>
    </a:accent2>
    <a:accent3>
      <a:srgbClr val="009900"/>
    </a:accent3>
    <a:accent4>
      <a:srgbClr val="FF7700"/>
    </a:accent4>
    <a:accent5>
      <a:srgbClr val="73AED9"/>
    </a:accent5>
    <a:accent6>
      <a:srgbClr val="FFBB2D"/>
    </a:accent6>
    <a:hlink>
      <a:srgbClr val="0A60A3"/>
    </a:hlink>
    <a:folHlink>
      <a:srgbClr val="73AED9"/>
    </a:folHlink>
  </a:clrScheme>
</a:themeOverride>
</file>

<file path=docProps/app.xml><?xml version="1.0" encoding="utf-8"?>
<Properties xmlns="http://schemas.openxmlformats.org/officeDocument/2006/extended-properties" xmlns:vt="http://schemas.openxmlformats.org/officeDocument/2006/docPropsVTypes">
  <TotalTime>32631</TotalTime>
  <Words>3062</Words>
  <Application>Microsoft Macintosh PowerPoint</Application>
  <PresentationFormat>Widescreen</PresentationFormat>
  <Paragraphs>627</Paragraphs>
  <Slides>65</Slides>
  <Notes>14</Notes>
  <HiddenSlides>0</HiddenSlides>
  <MMClips>0</MMClips>
  <ScaleCrop>false</ScaleCrop>
  <HeadingPairs>
    <vt:vector size="6" baseType="variant">
      <vt:variant>
        <vt:lpstr>Fonts Used</vt:lpstr>
      </vt:variant>
      <vt:variant>
        <vt:i4>12</vt:i4>
      </vt:variant>
      <vt:variant>
        <vt:lpstr>Theme</vt:lpstr>
      </vt:variant>
      <vt:variant>
        <vt:i4>28</vt:i4>
      </vt:variant>
      <vt:variant>
        <vt:lpstr>Slide Titles</vt:lpstr>
      </vt:variant>
      <vt:variant>
        <vt:i4>65</vt:i4>
      </vt:variant>
    </vt:vector>
  </HeadingPairs>
  <TitlesOfParts>
    <vt:vector size="105" baseType="lpstr">
      <vt:lpstr>Arial Narrow</vt:lpstr>
      <vt:lpstr>Calibri</vt:lpstr>
      <vt:lpstr>Courier New</vt:lpstr>
      <vt:lpstr>MS PGothic</vt:lpstr>
      <vt:lpstr>Times</vt:lpstr>
      <vt:lpstr>Univers Com 45 Light</vt:lpstr>
      <vt:lpstr>Univers Com 55</vt:lpstr>
      <vt:lpstr>Univers Com 65 Bold</vt:lpstr>
      <vt:lpstr>Univers LT Std 45 Light</vt:lpstr>
      <vt:lpstr>Univers LT Std 55</vt:lpstr>
      <vt:lpstr>Wingdings</vt:lpstr>
      <vt:lpstr>Arial</vt:lpstr>
      <vt:lpstr>NI company PowerPoint template 16x9</vt:lpstr>
      <vt:lpstr>1_NI company PowerPoint template 16x9</vt:lpstr>
      <vt:lpstr>NI Confidential</vt:lpstr>
      <vt:lpstr>2_NI company PowerPoint template 16x9</vt:lpstr>
      <vt:lpstr>3_NI company PowerPoint template 16x9</vt:lpstr>
      <vt:lpstr>NI Company PowerPoint Template_09_2014_16x9</vt:lpstr>
      <vt:lpstr>1_NI Company PowerPoint Template_09_2014_16x9</vt:lpstr>
      <vt:lpstr>blank</vt:lpstr>
      <vt:lpstr>1_blank</vt:lpstr>
      <vt:lpstr>2_blank</vt:lpstr>
      <vt:lpstr>3_blank</vt:lpstr>
      <vt:lpstr>4_blank</vt:lpstr>
      <vt:lpstr>1_NI Confidential</vt:lpstr>
      <vt:lpstr>2_NI Confidential</vt:lpstr>
      <vt:lpstr>5_blank</vt:lpstr>
      <vt:lpstr>NI Company PowerPoint Template_101314_16x9</vt:lpstr>
      <vt:lpstr>3_NI Confidential</vt:lpstr>
      <vt:lpstr>1_NI Company PowerPoint Template_101314_16x9</vt:lpstr>
      <vt:lpstr>2_NI Company PowerPoint Template_101314_16x9</vt:lpstr>
      <vt:lpstr>3_NI Company PowerPoint Template_101314_16x9</vt:lpstr>
      <vt:lpstr>4_NI Company PowerPoint Template_101314_16x9</vt:lpstr>
      <vt:lpstr>5_NI Company PowerPoint Template_101314_16x9</vt:lpstr>
      <vt:lpstr>6_NI Company PowerPoint Template_101314_16x9</vt:lpstr>
      <vt:lpstr>7_NI Company PowerPoint Template_101314_16x9</vt:lpstr>
      <vt:lpstr>8_NI Company PowerPoint Template_101314_16x9</vt:lpstr>
      <vt:lpstr>9_NI Company PowerPoint Template_101314_16x9</vt:lpstr>
      <vt:lpstr>10_NI Company PowerPoint Template_101314_16x9</vt:lpstr>
      <vt:lpstr>11_NI Company PowerPoint Template_101314_16x9</vt:lpstr>
      <vt:lpstr>Common Requirements for Large LabVIEW AT Systems  (and an illustration of how to solve some of them)</vt:lpstr>
      <vt:lpstr>PowerPoint Presentation</vt:lpstr>
      <vt:lpstr>Investment Profile of Software</vt:lpstr>
      <vt:lpstr>Common Requirements</vt:lpstr>
      <vt:lpstr>http://bit.ly/lv_oomal</vt:lpstr>
      <vt:lpstr>Primary Goals</vt:lpstr>
      <vt:lpstr>Secondary Goals</vt:lpstr>
      <vt:lpstr>Demonstration</vt:lpstr>
      <vt:lpstr>Two Common Abstractions </vt:lpstr>
      <vt:lpstr>Hardware Class Hierarchy</vt:lpstr>
      <vt:lpstr>Measurement System Class Hierarchy</vt:lpstr>
      <vt:lpstr>How Does the Measurement Use Hardware?</vt:lpstr>
      <vt:lpstr>OOP Crash Course</vt:lpstr>
      <vt:lpstr>What is a Class?</vt:lpstr>
      <vt:lpstr>PowerPoint Presentation</vt:lpstr>
      <vt:lpstr>PowerPoint Presentation</vt:lpstr>
      <vt:lpstr>Inheritance Allows Descendant Classes to Modify, Extend and Add Functionality of a Parent</vt:lpstr>
      <vt:lpstr>PowerPoint Presentation</vt:lpstr>
      <vt:lpstr>A: It’s conceptually similar, but there are extremely important differences…(NO)</vt:lpstr>
      <vt:lpstr>PowerPoint Presentation</vt:lpstr>
      <vt:lpstr>Sibling Classes Have Unique Data Scope</vt:lpstr>
      <vt:lpstr>PowerPoint Presentation</vt:lpstr>
      <vt:lpstr>PowerPoint Presentation</vt:lpstr>
      <vt:lpstr>PowerPoint Presentation</vt:lpstr>
      <vt:lpstr>Group Exercise</vt:lpstr>
      <vt:lpstr>How can an instance of the measure method return information that is appropriate and specific to the measurement class it belongs to?</vt:lpstr>
      <vt:lpstr>Use a Class Hierarchy</vt:lpstr>
      <vt:lpstr>Defining Plugins</vt:lpstr>
      <vt:lpstr>Hardware Class Hierarchy</vt:lpstr>
      <vt:lpstr>Measurement System Class Hierarchy</vt:lpstr>
      <vt:lpstr>Developing a Plugin</vt:lpstr>
      <vt:lpstr>PowerPoint Presentation</vt:lpstr>
      <vt:lpstr>PowerPoint Presentation</vt:lpstr>
      <vt:lpstr>PowerPoint Presentation</vt:lpstr>
      <vt:lpstr>PowerPoint Presentation</vt:lpstr>
      <vt:lpstr>Demonstration</vt:lpstr>
      <vt:lpstr>Deploying a Plugin</vt:lpstr>
      <vt:lpstr>PowerPoint Presentation</vt:lpstr>
      <vt:lpstr>PowerPoint Presentation</vt:lpstr>
      <vt:lpstr>PowerPoint Presentation</vt:lpstr>
      <vt:lpstr>PowerPoint Presentation</vt:lpstr>
      <vt:lpstr>PowerPoint Presentation</vt:lpstr>
      <vt:lpstr>Demonstration</vt:lpstr>
      <vt:lpstr>Loading the Plugin Dynamically</vt:lpstr>
      <vt:lpstr>Execution Model</vt:lpstr>
      <vt:lpstr>Use Case for the Actor Framework</vt:lpstr>
      <vt:lpstr>What is an Actor?</vt:lpstr>
      <vt:lpstr>Methods of an Actor are run when a message is received</vt:lpstr>
      <vt:lpstr>Methods Can be Added or Overriden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TestStand Integration</vt:lpstr>
      <vt:lpstr>Measurement System Class Hierarchy</vt:lpstr>
      <vt:lpstr>System Description</vt:lpstr>
      <vt:lpstr>PowerPoint Presentation</vt:lpstr>
      <vt:lpstr>PowerPoint Presentation</vt:lpstr>
      <vt:lpstr>PowerPoint Presentation</vt:lpstr>
      <vt:lpstr>PowerPoint Presentation</vt:lpstr>
      <vt:lpstr>PowerPoint Presentation</vt:lpstr>
      <vt:lpstr>http://bit.ly/lv_oomal</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Fuller</dc:creator>
  <cp:lastModifiedBy>Elijah Kerry</cp:lastModifiedBy>
  <cp:revision>375</cp:revision>
  <dcterms:created xsi:type="dcterms:W3CDTF">2015-03-11T19:56:05Z</dcterms:created>
  <dcterms:modified xsi:type="dcterms:W3CDTF">2016-06-20T21:18:47Z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LatestUserAccountName">
    <vt:lpwstr>elijah.kerry@ni.com</vt:lpwstr>
  </property>
  <property fmtid="{D5CDD505-2E9C-101B-9397-08002B2CF9AE}" pid="3" name="Offisync_ProviderInitializationData">
    <vt:lpwstr>https://nitalk.jiveon.com</vt:lpwstr>
  </property>
  <property fmtid="{D5CDD505-2E9C-101B-9397-08002B2CF9AE}" pid="4" name="Jive_VersionGuid">
    <vt:lpwstr>9258c3b7-3a39-4fea-aa61-d8ae53c60147</vt:lpwstr>
  </property>
  <property fmtid="{D5CDD505-2E9C-101B-9397-08002B2CF9AE}" pid="5" name="Offisync_ServerID">
    <vt:lpwstr>638648a1-17a2-40fc-9ade-fdecfab97907</vt:lpwstr>
  </property>
  <property fmtid="{D5CDD505-2E9C-101B-9397-08002B2CF9AE}" pid="6" name="Offisync_UniqueId">
    <vt:lpwstr>282144</vt:lpwstr>
  </property>
  <property fmtid="{D5CDD505-2E9C-101B-9397-08002B2CF9AE}" pid="7" name="Offisync_UpdateToken">
    <vt:lpwstr>1</vt:lpwstr>
  </property>
</Properties>
</file>